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23/04/2020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23/04/2020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23/04/2020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23/04/2020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23/04/2020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23/04/2020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23/04/2020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youtube.com/watch?v=KnwxN24E2yY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86995" y="-1193800"/>
            <a:ext cx="9144000" cy="2387600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Adventure stories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Monday 27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April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use taught comprehension strategies to answer questions about a text. 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40866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6577" y="705394"/>
            <a:ext cx="10515600" cy="57981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1. sight, sound</a:t>
            </a: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2. ‘where drivers can see you’</a:t>
            </a: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3. The distance from one side of the road to the other is shorter if you go straight across; it lessens the danger from vehicles suddenly appearing; it is easier for drivers to predict your movements.</a:t>
            </a: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4. Between parked cars; on sharp bends; close to the top of a hill. </a:t>
            </a: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5. (any three from:) subway, zebra/puffin/pelican/toucan crossing, footbridge, island, patrolled crossing. </a:t>
            </a: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6. Back from the edge</a:t>
            </a: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7. (either or both:) can’t see approaching traffic; drivers can’t see you</a:t>
            </a:r>
            <a:r>
              <a:rPr lang="en-GB" dirty="0" smtClean="0"/>
              <a:t>. 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The Green Cross Code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Have you heard of this?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Discuss with your parents: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What is it? 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What is it used for?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Why is it important?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Make a mind map of what you already know. (next slide)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528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Oval 3"/>
          <p:cNvSpPr/>
          <p:nvPr/>
        </p:nvSpPr>
        <p:spPr>
          <a:xfrm>
            <a:off x="3823063" y="2586445"/>
            <a:ext cx="4101737" cy="2286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469468" y="3056707"/>
            <a:ext cx="29630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The Green Cross Code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6975566" y="2116183"/>
            <a:ext cx="1201783" cy="65314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7924800" y="3729445"/>
            <a:ext cx="1375954" cy="65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184571" y="4598126"/>
            <a:ext cx="888275" cy="87521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4" idx="4"/>
          </p:cNvCxnSpPr>
          <p:nvPr/>
        </p:nvCxnSpPr>
        <p:spPr>
          <a:xfrm flipH="1">
            <a:off x="5873931" y="4872445"/>
            <a:ext cx="1" cy="96011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4" idx="3"/>
          </p:cNvCxnSpPr>
          <p:nvPr/>
        </p:nvCxnSpPr>
        <p:spPr>
          <a:xfrm flipH="1">
            <a:off x="3570514" y="4537668"/>
            <a:ext cx="853234" cy="80503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2592977" y="3729445"/>
            <a:ext cx="123008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4" idx="1"/>
          </p:cNvCxnSpPr>
          <p:nvPr/>
        </p:nvCxnSpPr>
        <p:spPr>
          <a:xfrm flipH="1" flipV="1">
            <a:off x="3570514" y="2325190"/>
            <a:ext cx="853234" cy="5960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4" idx="0"/>
          </p:cNvCxnSpPr>
          <p:nvPr/>
        </p:nvCxnSpPr>
        <p:spPr>
          <a:xfrm flipH="1" flipV="1">
            <a:off x="5873931" y="1813948"/>
            <a:ext cx="1" cy="77249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4250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The Green Cross Code is a set of rules that we learn to know how to cross the road safely.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497" y="2103120"/>
            <a:ext cx="6816634" cy="4034654"/>
          </a:xfrm>
        </p:spPr>
        <p:txBody>
          <a:bodyPr>
            <a:normAutofit lnSpcReduction="10000"/>
          </a:bodyPr>
          <a:lstStyle/>
          <a:p>
            <a:r>
              <a:rPr lang="en-GB" u="sng" dirty="0">
                <a:latin typeface="Comic Sans MS" panose="030F0702030302020204" pitchFamily="66" charset="0"/>
                <a:hlinkClick r:id="rId2"/>
              </a:rPr>
              <a:t>https://</a:t>
            </a:r>
            <a:r>
              <a:rPr lang="en-GB" u="sng" dirty="0" smtClean="0">
                <a:latin typeface="Comic Sans MS" panose="030F0702030302020204" pitchFamily="66" charset="0"/>
                <a:hlinkClick r:id="rId2"/>
              </a:rPr>
              <a:t>www.youtube.com/watch?v=KnwxN24E2yY</a:t>
            </a:r>
            <a:endParaRPr lang="en-GB" u="sng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Watch this YouTube video of the Government’s Hedgehog Road Safety campaign. 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After watching this video, go back to your mind map to add any more information that you have learnt. 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122" name="Picture 2" descr="Follow the green cross code | Transport topics, Teaching, Beaver 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5788" y="1606731"/>
            <a:ext cx="4737208" cy="4846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14323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771606" cy="4351338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Read the text about The Green Cross Code. </a:t>
            </a:r>
          </a:p>
          <a:p>
            <a:pPr>
              <a:buNone/>
            </a:pPr>
            <a:r>
              <a:rPr lang="en-GB" dirty="0" smtClean="0"/>
              <a:t>   A PDF of the text is saved in today’s activities. </a:t>
            </a:r>
          </a:p>
          <a:p>
            <a:pPr>
              <a:buNone/>
            </a:pPr>
            <a:endParaRPr lang="en-GB" dirty="0" smtClean="0"/>
          </a:p>
          <a:p>
            <a:r>
              <a:rPr lang="en-GB" dirty="0" smtClean="0"/>
              <a:t>Complete the comprehension questions on the text. (Also saved in today’s activities)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Choose </a:t>
            </a:r>
            <a:r>
              <a:rPr lang="en-GB" b="1" dirty="0" smtClean="0">
                <a:solidFill>
                  <a:srgbClr val="FF0000"/>
                </a:solidFill>
              </a:rPr>
              <a:t>one </a:t>
            </a:r>
            <a:r>
              <a:rPr lang="en-GB" dirty="0" smtClean="0">
                <a:solidFill>
                  <a:srgbClr val="FF0000"/>
                </a:solidFill>
              </a:rPr>
              <a:t>of the levels that you want to work at today but make sure to challenge yourself!</a:t>
            </a:r>
          </a:p>
          <a:p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0173" y="379095"/>
            <a:ext cx="4743450" cy="57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39177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>
                <a:latin typeface="Comic Sans MS" pitchFamily="66" charset="0"/>
              </a:rPr>
              <a:t>One star 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Read the text out loud to a parent or sibling and discuss any words if you are unsure of the meaning.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Complete questions 1-4. Pick out the key words from the question and skim and scan the text to find the answer. Point to or highlight the answer that you find in the text.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7511143" y="431075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Read the text aloud. If there are words where you are unsure of the meaning, ask someone to explain this to you.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Read the comprehension questions and pick out ‘key words’. Skim and scan the text to find the answer. Point to or highlight the answer to your questions in the text.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Can you challenge yourself to answer the questions in FULL sentences?</a:t>
            </a:r>
            <a:endParaRPr lang="en-GB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>
                <a:latin typeface="Comic Sans MS" pitchFamily="66" charset="0"/>
              </a:rPr>
              <a:t>Two stars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7511143" y="431075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8839200" y="439784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Read the text independently, underlining any words where you are unsure of the meaning. You can discuss these words with a family member or use a dictionary to understand their meaning.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Answer the comprehension questions in FULL sentences. Make sure that if the answer is worth 3 marks, you give 3 answers. 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>
                <a:latin typeface="Comic Sans MS" pitchFamily="66" charset="0"/>
              </a:rPr>
              <a:t>Three stars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7694023" y="352698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10249989" y="387532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8952411" y="383178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Answers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On the next slide are the answers to the comprehension questions. </a:t>
            </a: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Make sure not to peek before you have completed your work!</a:t>
            </a:r>
          </a:p>
        </p:txBody>
      </p:sp>
      <p:pic>
        <p:nvPicPr>
          <p:cNvPr id="22530" name="Picture 2" descr="I'm watching you - QuotesBoo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0446" y="3776994"/>
            <a:ext cx="4388556" cy="24685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518</Words>
  <Application>Microsoft Office PowerPoint</Application>
  <PresentationFormat>Widescreen</PresentationFormat>
  <Paragraphs>51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English  Adventure stories  Miss Hurdman</vt:lpstr>
      <vt:lpstr>The Green Cross Code</vt:lpstr>
      <vt:lpstr>PowerPoint Presentation</vt:lpstr>
      <vt:lpstr>The Green Cross Code is a set of rules that we learn to know how to cross the road safely.</vt:lpstr>
      <vt:lpstr>Today’s activity</vt:lpstr>
      <vt:lpstr>One star </vt:lpstr>
      <vt:lpstr>Two stars</vt:lpstr>
      <vt:lpstr>Three stars</vt:lpstr>
      <vt:lpstr>Answers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KJones</cp:lastModifiedBy>
  <cp:revision>12</cp:revision>
  <dcterms:created xsi:type="dcterms:W3CDTF">2020-04-22T08:29:51Z</dcterms:created>
  <dcterms:modified xsi:type="dcterms:W3CDTF">2020-04-23T12:02:40Z</dcterms:modified>
</cp:coreProperties>
</file>