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2" r:id="rId1"/>
  </p:sldMasterIdLst>
  <p:sldIdLst>
    <p:sldId id="261" r:id="rId2"/>
    <p:sldId id="263" r:id="rId3"/>
    <p:sldId id="272" r:id="rId4"/>
    <p:sldId id="273" r:id="rId5"/>
    <p:sldId id="274" r:id="rId6"/>
  </p:sldIdLst>
  <p:sldSz cx="9144000" cy="6858000" type="screen4x3"/>
  <p:notesSz cx="6858000" cy="9144000"/>
  <p:embeddedFontLst>
    <p:embeddedFont>
      <p:font typeface="Twinkl SemiBold" charset="0"/>
      <p:bold r:id="rId7"/>
    </p:embeddedFont>
    <p:embeddedFont>
      <p:font typeface="Sassoon Infant Md" panose="02000603050000020003" charset="0"/>
      <p:regular r:id="rId8"/>
    </p:embeddedFont>
    <p:embeddedFont>
      <p:font typeface="Twinkl" panose="020B0604020202020204" charset="0"/>
      <p:regular r:id="rId9"/>
      <p:bold r:id="rId10"/>
    </p:embeddedFont>
    <p:embeddedFont>
      <p:font typeface="Tuffy" panose="020B0603060100000000" charset="0"/>
      <p:regular r:id="rId11"/>
      <p:bold r:id="rId12"/>
      <p:italic r:id="rId13"/>
      <p:boldItalic r:id="rId14"/>
    </p:embeddedFont>
    <p:embeddedFont>
      <p:font typeface="Sassoon Infant Rg" panose="02000503030000020003" charset="0"/>
      <p:regular r:id="rId15"/>
      <p:bold r:id="rId16"/>
    </p:embeddedFont>
    <p:embeddedFont>
      <p:font typeface="Kalam" panose="020B060402020202020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pos="317" userDrawn="1">
          <p15:clr>
            <a:srgbClr val="A4A3A4"/>
          </p15:clr>
        </p15:guide>
        <p15:guide id="4" pos="476" userDrawn="1">
          <p15:clr>
            <a:srgbClr val="A4A3A4"/>
          </p15:clr>
        </p15:guide>
        <p15:guide id="5" pos="5280" userDrawn="1">
          <p15:clr>
            <a:srgbClr val="A4A3A4"/>
          </p15:clr>
        </p15:guide>
        <p15:guide id="6" pos="5443" userDrawn="1">
          <p15:clr>
            <a:srgbClr val="A4A3A4"/>
          </p15:clr>
        </p15:guide>
        <p15:guide id="7" orient="horz" pos="323" userDrawn="1">
          <p15:clr>
            <a:srgbClr val="A4A3A4"/>
          </p15:clr>
        </p15:guide>
        <p15:guide id="8" orient="horz" pos="482" userDrawn="1">
          <p15:clr>
            <a:srgbClr val="A4A3A4"/>
          </p15:clr>
        </p15:guide>
        <p15:guide id="9" orient="horz" pos="3997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orient="horz" pos="12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1278" y="72"/>
      </p:cViewPr>
      <p:guideLst>
        <p:guide orient="horz" pos="2160"/>
        <p:guide pos="2880"/>
        <p:guide pos="317"/>
        <p:guide pos="476"/>
        <p:guide pos="5280"/>
        <p:guide pos="5443"/>
        <p:guide orient="horz" pos="323"/>
        <p:guide orient="horz" pos="482"/>
        <p:guide orient="horz" pos="3997"/>
        <p:guide orient="horz" pos="3838"/>
        <p:guide orient="horz" pos="1248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6725" y="1122363"/>
            <a:ext cx="8201025" cy="2387600"/>
          </a:xfrm>
        </p:spPr>
        <p:txBody>
          <a:bodyPr>
            <a:normAutofit/>
          </a:bodyPr>
          <a:lstStyle>
            <a:lvl1pPr algn="ctr">
              <a:defRPr sz="4000">
                <a:latin typeface="Twinkl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6725" y="3602038"/>
            <a:ext cx="8201025" cy="1655762"/>
          </a:xfrm>
        </p:spPr>
        <p:txBody>
          <a:bodyPr/>
          <a:lstStyle>
            <a:lvl1pPr marL="0" indent="0" algn="ctr">
              <a:buNone/>
              <a:defRPr sz="2400">
                <a:latin typeface="Twinkl" pitchFamily="2" charset="0"/>
                <a:ea typeface="Sassoon Infant Rg" panose="02000503030000020003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286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49" y="549275"/>
            <a:ext cx="8181975" cy="1325563"/>
          </a:xfrm>
          <a:noFill/>
          <a:ln>
            <a:noFill/>
          </a:ln>
        </p:spPr>
        <p:txBody>
          <a:bodyPr>
            <a:normAutofit/>
          </a:bodyPr>
          <a:lstStyle>
            <a:lvl1pPr>
              <a:defRPr sz="4000" b="1">
                <a:latin typeface="Twinkl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1012" y="2014537"/>
            <a:ext cx="8181975" cy="4351338"/>
          </a:xfrm>
          <a:noFill/>
          <a:ln>
            <a:noFill/>
          </a:ln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785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ni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50" y="2359034"/>
            <a:ext cx="8064500" cy="655294"/>
          </a:xfrm>
          <a:noFill/>
          <a:ln>
            <a:noFill/>
          </a:ln>
        </p:spPr>
        <p:txBody>
          <a:bodyPr>
            <a:noAutofit/>
          </a:bodyPr>
          <a:lstStyle>
            <a:lvl1pPr algn="ctr">
              <a:defRPr sz="6600" b="1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1654969" y="3199950"/>
            <a:ext cx="5834062" cy="543989"/>
          </a:xfrm>
          <a:noFill/>
          <a:ln>
            <a:noFill/>
          </a:ln>
        </p:spPr>
        <p:txBody>
          <a:bodyPr anchor="ctr" anchorCtr="1">
            <a:no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Tuffy" panose="020B0603060100000000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38054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1693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316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87031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ole Clas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Whole Clas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300" y="612775"/>
            <a:ext cx="123825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7089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vidual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Individual Wo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4507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ir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Pair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3254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lking Partner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Talking Partner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0261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Group Wo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0126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tal and Oral Starter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38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ssesment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/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GB" sz="1350" dirty="0">
                <a:solidFill>
                  <a:srgbClr val="FFFFFF"/>
                </a:solidFill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12775"/>
            <a:ext cx="865188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197" y="2153354"/>
            <a:ext cx="8220075" cy="4242683"/>
          </a:xfrm>
        </p:spPr>
        <p:txBody>
          <a:bodyPr/>
          <a:lstStyle>
            <a:lvl1pPr>
              <a:defRPr sz="1800">
                <a:latin typeface="Twinkl" pitchFamily="2" charset="0"/>
                <a:ea typeface="Sassoon Infant Rg" panose="02000503030000020003" pitchFamily="50" charset="0"/>
              </a:defRPr>
            </a:lvl1pPr>
            <a:lvl2pPr>
              <a:defRPr sz="1600">
                <a:latin typeface="Twinkl" pitchFamily="2" charset="0"/>
                <a:ea typeface="Sassoon Infant Rg" panose="02000503030000020003" pitchFamily="50" charset="0"/>
              </a:defRPr>
            </a:lvl2pPr>
            <a:lvl3pPr>
              <a:defRPr sz="1400">
                <a:latin typeface="Twinkl" pitchFamily="2" charset="0"/>
                <a:ea typeface="Sassoon Infant Rg" panose="02000503030000020003" pitchFamily="50" charset="0"/>
              </a:defRPr>
            </a:lvl3pPr>
            <a:lvl4pPr>
              <a:defRPr sz="1400">
                <a:latin typeface="Twinkl" pitchFamily="2" charset="0"/>
                <a:ea typeface="Sassoon Infant Rg" panose="02000503030000020003" pitchFamily="50" charset="0"/>
              </a:defRPr>
            </a:lvl4pPr>
            <a:lvl5pPr>
              <a:defRPr sz="1400">
                <a:latin typeface="Twinkl" pitchFamily="2" charset="0"/>
                <a:ea typeface="Sassoon Infant Rg" panose="02000503030000020003" pitchFamily="50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7198" y="485773"/>
            <a:ext cx="8220075" cy="1595581"/>
          </a:xfrm>
        </p:spPr>
        <p:txBody>
          <a:bodyPr>
            <a:normAutofit/>
          </a:bodyPr>
          <a:lstStyle>
            <a:lvl1pPr>
              <a:defRPr sz="3600" b="0">
                <a:latin typeface="Twinkl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2911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D4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US" alt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9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rgbClr val="1C1C1C"/>
          </a:solidFill>
          <a:latin typeface="Twinkl" pitchFamily="2" charset="0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Twinkl SemiBold" pitchFamily="2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Twinkl SemiBold" pitchFamily="2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Twinkl SemiBold" pitchFamily="2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1C1C1C"/>
          </a:solidFill>
          <a:latin typeface="Twinkl SemiBold" pitchFamily="2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rgbClr val="1C1C1C"/>
          </a:solidFill>
          <a:latin typeface="Sassoon Infant Md" panose="02000603050000020003" pitchFamily="50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2" charset="0"/>
          <a:ea typeface="Sassoon Infant Rg" panose="02000503030000020003" pitchFamily="50" charset="0"/>
          <a:cs typeface="Twinkl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55638"/>
            <a:ext cx="9144000" cy="1112837"/>
          </a:xfrm>
          <a:prstGeom prst="rect">
            <a:avLst/>
          </a:prstGeom>
          <a:solidFill>
            <a:srgbClr val="FEFEFE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18435" name="Title 7"/>
          <p:cNvSpPr>
            <a:spLocks noGrp="1"/>
          </p:cNvSpPr>
          <p:nvPr>
            <p:ph type="title" idx="4294967295"/>
          </p:nvPr>
        </p:nvSpPr>
        <p:spPr>
          <a:xfrm>
            <a:off x="0" y="582613"/>
            <a:ext cx="9144000" cy="1325562"/>
          </a:xfrm>
        </p:spPr>
        <p:txBody>
          <a:bodyPr lIns="0" tIns="0" rIns="0" bIns="0"/>
          <a:lstStyle/>
          <a:p>
            <a:r>
              <a:rPr lang="en-GB" altLang="en-US" sz="5400" b="1" dirty="0">
                <a:solidFill>
                  <a:schemeClr val="tx1"/>
                </a:solidFill>
                <a:latin typeface="Twinkl" pitchFamily="2" charset="0"/>
              </a:rPr>
              <a:t>Mars Line Graphs</a:t>
            </a:r>
          </a:p>
        </p:txBody>
      </p:sp>
    </p:spTree>
    <p:extLst>
      <p:ext uri="{BB962C8B-B14F-4D97-AF65-F5344CB8AC3E}">
        <p14:creationId xmlns:p14="http://schemas.microsoft.com/office/powerpoint/2010/main" val="2563027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5650" y="1279834"/>
            <a:ext cx="7632700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Here is a bar chart which shows the average temperatures</a:t>
            </a:r>
            <a:br>
              <a:rPr lang="en-GB" altLang="en-US" dirty="0">
                <a:latin typeface="Twinkl" pitchFamily="50" charset="0"/>
                <a:sym typeface="Sassoon Infant Rg" pitchFamily="2" charset="0"/>
              </a:rPr>
            </a:br>
            <a:r>
              <a:rPr lang="en-GB" altLang="en-US" dirty="0">
                <a:latin typeface="Twinkl" pitchFamily="50" charset="0"/>
                <a:sym typeface="Sassoon Infant Rg" pitchFamily="2" charset="0"/>
              </a:rPr>
              <a:t>of the planets in our solar system.</a:t>
            </a:r>
          </a:p>
        </p:txBody>
      </p:sp>
      <p:sp>
        <p:nvSpPr>
          <p:cNvPr id="8" name="Rectangle 7"/>
          <p:cNvSpPr/>
          <p:nvPr/>
        </p:nvSpPr>
        <p:spPr>
          <a:xfrm>
            <a:off x="2137039" y="697112"/>
            <a:ext cx="4869924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altLang="en-US" sz="4000" b="1" dirty="0">
                <a:latin typeface="Twinkl" pitchFamily="2" charset="0"/>
              </a:rPr>
              <a:t>Planet Temperatures</a:t>
            </a:r>
            <a:endParaRPr lang="en-GB" sz="4000" b="1" dirty="0">
              <a:latin typeface="Twinkl" pitchFamily="2" charset="0"/>
            </a:endParaRPr>
          </a:p>
        </p:txBody>
      </p:sp>
      <p:pic>
        <p:nvPicPr>
          <p:cNvPr id="6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61277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E2C0DC57-178C-490C-B3FD-A8F81EDBE39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714" t="23571" r="7362" b="23395"/>
          <a:stretch/>
        </p:blipFill>
        <p:spPr>
          <a:xfrm>
            <a:off x="755650" y="1981200"/>
            <a:ext cx="7632700" cy="4111625"/>
          </a:xfrm>
          <a:prstGeom prst="rect">
            <a:avLst/>
          </a:prstGeom>
        </p:spPr>
      </p:pic>
      <p:grpSp>
        <p:nvGrpSpPr>
          <p:cNvPr id="24" name="Group 23">
            <a:extLst>
              <a:ext uri="{FF2B5EF4-FFF2-40B4-BE49-F238E27FC236}">
                <a16:creationId xmlns:a16="http://schemas.microsoft.com/office/drawing/2014/main" id="{05E40B13-FAE2-4255-BEA3-05259E7EF673}"/>
              </a:ext>
            </a:extLst>
          </p:cNvPr>
          <p:cNvGrpSpPr/>
          <p:nvPr/>
        </p:nvGrpSpPr>
        <p:grpSpPr>
          <a:xfrm>
            <a:off x="813236" y="2042927"/>
            <a:ext cx="7513642" cy="4129876"/>
            <a:chOff x="803508" y="2042927"/>
            <a:chExt cx="7513642" cy="4129876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E11B9738-4DF9-4879-9C45-6A78ECAF9D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003"/>
            <a:stretch/>
          </p:blipFill>
          <p:spPr>
            <a:xfrm>
              <a:off x="803508" y="2042927"/>
              <a:ext cx="7513642" cy="404989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2AF488C-1799-40C2-982A-11964ABAB808}"/>
                </a:ext>
              </a:extLst>
            </p:cNvPr>
            <p:cNvGrpSpPr/>
            <p:nvPr/>
          </p:nvGrpSpPr>
          <p:grpSpPr>
            <a:xfrm>
              <a:off x="871603" y="2065909"/>
              <a:ext cx="7289945" cy="4106894"/>
              <a:chOff x="764597" y="2046453"/>
              <a:chExt cx="7289945" cy="4106894"/>
            </a:xfrm>
          </p:grpSpPr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34FB202A-CEF7-401F-8FC5-BEB9C604C1A6}"/>
                  </a:ext>
                </a:extLst>
              </p:cNvPr>
              <p:cNvSpPr/>
              <p:nvPr/>
            </p:nvSpPr>
            <p:spPr>
              <a:xfrm>
                <a:off x="1585618" y="2046453"/>
                <a:ext cx="6436335" cy="637849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u="sng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A Bar Chart to Show the Average Temperatures</a:t>
                </a:r>
                <a:br>
                  <a:rPr lang="en-GB" altLang="en-US" sz="1600" u="sng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</a:br>
                <a:r>
                  <a:rPr lang="en-GB" altLang="en-US" sz="1600" u="sng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of the Planets in our Solar System</a:t>
                </a:r>
              </a:p>
            </p:txBody>
          </p:sp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F0DE51C9-37D8-4DD3-A7BE-B2E1059D6C53}"/>
                  </a:ext>
                </a:extLst>
              </p:cNvPr>
              <p:cNvSpPr/>
              <p:nvPr/>
            </p:nvSpPr>
            <p:spPr>
              <a:xfrm rot="16200000">
                <a:off x="157355" y="3946914"/>
                <a:ext cx="160611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Temperature in °C</a:t>
                </a: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A35C0935-CDDE-4500-AB8A-61821A181733}"/>
                  </a:ext>
                </a:extLst>
              </p:cNvPr>
              <p:cNvSpPr/>
              <p:nvPr/>
            </p:nvSpPr>
            <p:spPr>
              <a:xfrm>
                <a:off x="3784961" y="5761719"/>
                <a:ext cx="1803229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Planet</a:t>
                </a:r>
              </a:p>
            </p:txBody>
          </p: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683B7DD3-E132-4A3A-90D1-0D71C1F4F6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91086" y="2676226"/>
                <a:ext cx="0" cy="293300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3AAA94EB-5176-48A8-B176-D209598D86B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9937" y="5521269"/>
                <a:ext cx="6530175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Rectangle 31">
                <a:extLst>
                  <a:ext uri="{FF2B5EF4-FFF2-40B4-BE49-F238E27FC236}">
                    <a16:creationId xmlns:a16="http://schemas.microsoft.com/office/drawing/2014/main" id="{26328B6D-9AB1-4E8C-81A2-24DD6CCE31EE}"/>
                  </a:ext>
                </a:extLst>
              </p:cNvPr>
              <p:cNvSpPr/>
              <p:nvPr/>
            </p:nvSpPr>
            <p:spPr>
              <a:xfrm>
                <a:off x="983783" y="2485149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500</a:t>
                </a:r>
              </a:p>
            </p:txBody>
          </p:sp>
          <p:sp>
            <p:nvSpPr>
              <p:cNvPr id="33" name="Rectangle 32">
                <a:extLst>
                  <a:ext uri="{FF2B5EF4-FFF2-40B4-BE49-F238E27FC236}">
                    <a16:creationId xmlns:a16="http://schemas.microsoft.com/office/drawing/2014/main" id="{0A40142E-1323-49B1-8BF4-53952476F4DA}"/>
                  </a:ext>
                </a:extLst>
              </p:cNvPr>
              <p:cNvSpPr/>
              <p:nvPr/>
            </p:nvSpPr>
            <p:spPr>
              <a:xfrm>
                <a:off x="983783" y="5323794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-250</a:t>
                </a: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0093F131-534D-4BF8-8AE2-B90D11E992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438325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EC6001B1-9D56-479F-81EC-C15562BC3B4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300912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1CE7FDA3-D5F3-4E09-896B-99B95322439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679198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E655AA87-C253-45D8-8F6D-D59BA8DCF63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057484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4E4FB046-272F-406A-94C2-3555E807B01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435770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243FCF73-8A04-4964-996C-2E34439E3DD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814056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B08FD8F7-3FAF-4D1B-A6AF-48EA0ED951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41935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E06CD332-8BAF-4EF6-9DA4-8B8E828BE9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381424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>
                <a:extLst>
                  <a:ext uri="{FF2B5EF4-FFF2-40B4-BE49-F238E27FC236}">
                    <a16:creationId xmlns:a16="http://schemas.microsoft.com/office/drawing/2014/main" id="{50C5893E-D782-46CC-8C39-7DB8225EAE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400391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ED58A764-765B-4854-8DEF-CA146BC13DDB}"/>
                  </a:ext>
                </a:extLst>
              </p:cNvPr>
              <p:cNvSpPr/>
              <p:nvPr/>
            </p:nvSpPr>
            <p:spPr>
              <a:xfrm rot="5400000">
                <a:off x="2020842" y="5153151"/>
                <a:ext cx="246221" cy="1164994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Mercury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57595EB2-246C-4C1E-8FA3-9AB1196F31F5}"/>
                  </a:ext>
                </a:extLst>
              </p:cNvPr>
              <p:cNvSpPr/>
              <p:nvPr/>
            </p:nvSpPr>
            <p:spPr>
              <a:xfrm rot="5400000">
                <a:off x="2778381" y="5156905"/>
                <a:ext cx="246221" cy="1154866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Venus</a:t>
                </a:r>
              </a:p>
            </p:txBody>
          </p:sp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724F83E8-FBAB-4056-9674-2EDE077BF752}"/>
                  </a:ext>
                </a:extLst>
              </p:cNvPr>
              <p:cNvSpPr/>
              <p:nvPr/>
            </p:nvSpPr>
            <p:spPr>
              <a:xfrm rot="5400000">
                <a:off x="3535920" y="5153151"/>
                <a:ext cx="246221" cy="1164994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Earth</a:t>
                </a:r>
              </a:p>
            </p:txBody>
          </p:sp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079DDC74-E8D5-436A-A9A2-405BE002BA3B}"/>
                  </a:ext>
                </a:extLst>
              </p:cNvPr>
              <p:cNvSpPr/>
              <p:nvPr/>
            </p:nvSpPr>
            <p:spPr>
              <a:xfrm rot="5400000">
                <a:off x="4298523" y="5153151"/>
                <a:ext cx="246221" cy="1164994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Mars</a:t>
                </a: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180A00A4-D637-42FD-AFE4-F22531AF330A}"/>
                  </a:ext>
                </a:extLst>
              </p:cNvPr>
              <p:cNvSpPr/>
              <p:nvPr/>
            </p:nvSpPr>
            <p:spPr>
              <a:xfrm rot="5400000">
                <a:off x="5061126" y="5153151"/>
                <a:ext cx="246221" cy="1164994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Jupiter</a:t>
                </a:r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65370178-2994-4310-BA60-33897EF44C7D}"/>
                  </a:ext>
                </a:extLst>
              </p:cNvPr>
              <p:cNvSpPr/>
              <p:nvPr/>
            </p:nvSpPr>
            <p:spPr>
              <a:xfrm rot="5400000">
                <a:off x="5823729" y="5153151"/>
                <a:ext cx="246221" cy="1164994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Saturn</a:t>
                </a:r>
              </a:p>
            </p:txBody>
          </p:sp>
          <p:cxnSp>
            <p:nvCxnSpPr>
              <p:cNvPr id="49" name="Straight Connector 48">
                <a:extLst>
                  <a:ext uri="{FF2B5EF4-FFF2-40B4-BE49-F238E27FC236}">
                    <a16:creationId xmlns:a16="http://schemas.microsoft.com/office/drawing/2014/main" id="{902FDDFB-D33C-4EB9-9E36-EBC46CEDC35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7218630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>
                <a:extLst>
                  <a:ext uri="{FF2B5EF4-FFF2-40B4-BE49-F238E27FC236}">
                    <a16:creationId xmlns:a16="http://schemas.microsoft.com/office/drawing/2014/main" id="{C1FD5495-A558-4F2E-A8A1-721EBA53BCF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7596916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>
                <a:extLst>
                  <a:ext uri="{FF2B5EF4-FFF2-40B4-BE49-F238E27FC236}">
                    <a16:creationId xmlns:a16="http://schemas.microsoft.com/office/drawing/2014/main" id="{65D347CE-EC81-4DF5-B8DE-959E7C71AA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533394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Rectangle 51">
                <a:extLst>
                  <a:ext uri="{FF2B5EF4-FFF2-40B4-BE49-F238E27FC236}">
                    <a16:creationId xmlns:a16="http://schemas.microsoft.com/office/drawing/2014/main" id="{A040353D-0CEE-41BD-973D-D1252F9F937A}"/>
                  </a:ext>
                </a:extLst>
              </p:cNvPr>
              <p:cNvSpPr/>
              <p:nvPr/>
            </p:nvSpPr>
            <p:spPr>
              <a:xfrm rot="5400000">
                <a:off x="6586332" y="5153151"/>
                <a:ext cx="246221" cy="1164994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Uranus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1D929C4A-6BB2-4FB7-A871-4D1994303009}"/>
                  </a:ext>
                </a:extLst>
              </p:cNvPr>
              <p:cNvSpPr/>
              <p:nvPr/>
            </p:nvSpPr>
            <p:spPr>
              <a:xfrm rot="5400000">
                <a:off x="7348934" y="5153151"/>
                <a:ext cx="246221" cy="1164994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Neptune</a:t>
                </a:r>
              </a:p>
            </p:txBody>
          </p:sp>
          <p:cxnSp>
            <p:nvCxnSpPr>
              <p:cNvPr id="54" name="Straight Connector 53">
                <a:extLst>
                  <a:ext uri="{FF2B5EF4-FFF2-40B4-BE49-F238E27FC236}">
                    <a16:creationId xmlns:a16="http://schemas.microsoft.com/office/drawing/2014/main" id="{9660B063-661E-4F19-97D9-B5CABFD02FC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922626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4">
                <a:extLst>
                  <a:ext uri="{FF2B5EF4-FFF2-40B4-BE49-F238E27FC236}">
                    <a16:creationId xmlns:a16="http://schemas.microsoft.com/office/drawing/2014/main" id="{C9471E96-54B5-428E-8476-AB4834771DD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7978168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>
                <a:extLst>
                  <a:ext uri="{FF2B5EF4-FFF2-40B4-BE49-F238E27FC236}">
                    <a16:creationId xmlns:a16="http://schemas.microsoft.com/office/drawing/2014/main" id="{83501312-1CD5-49D5-8040-C3B1451DF1A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6462058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>
                <a:extLst>
                  <a:ext uri="{FF2B5EF4-FFF2-40B4-BE49-F238E27FC236}">
                    <a16:creationId xmlns:a16="http://schemas.microsoft.com/office/drawing/2014/main" id="{74BC7DA8-E129-43C9-A39B-5F14D720DAE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6840344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>
                <a:extLst>
                  <a:ext uri="{FF2B5EF4-FFF2-40B4-BE49-F238E27FC236}">
                    <a16:creationId xmlns:a16="http://schemas.microsoft.com/office/drawing/2014/main" id="{793EF31B-AF29-4AF9-930A-39973273D81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705486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>
                <a:extLst>
                  <a:ext uri="{FF2B5EF4-FFF2-40B4-BE49-F238E27FC236}">
                    <a16:creationId xmlns:a16="http://schemas.microsoft.com/office/drawing/2014/main" id="{2CAB9B4A-7E74-4782-8F08-EC5C779AFF0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6083772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>
                <a:extLst>
                  <a:ext uri="{FF2B5EF4-FFF2-40B4-BE49-F238E27FC236}">
                    <a16:creationId xmlns:a16="http://schemas.microsoft.com/office/drawing/2014/main" id="{A4B744DE-E7CF-4543-828D-04D736647E3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4948914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>
                <a:extLst>
                  <a:ext uri="{FF2B5EF4-FFF2-40B4-BE49-F238E27FC236}">
                    <a16:creationId xmlns:a16="http://schemas.microsoft.com/office/drawing/2014/main" id="{EDC19EE4-BF8F-4B97-80BE-0814DA28AC1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327200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>
                <a:extLst>
                  <a:ext uri="{FF2B5EF4-FFF2-40B4-BE49-F238E27FC236}">
                    <a16:creationId xmlns:a16="http://schemas.microsoft.com/office/drawing/2014/main" id="{6751CDEC-F89A-4BB5-90A5-4FCBD82353F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4192342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>
                <a:extLst>
                  <a:ext uri="{FF2B5EF4-FFF2-40B4-BE49-F238E27FC236}">
                    <a16:creationId xmlns:a16="http://schemas.microsoft.com/office/drawing/2014/main" id="{D9A2AE25-D227-48A3-9D82-835F62D043E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4570628" y="5566354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>
                <a:extLst>
                  <a:ext uri="{FF2B5EF4-FFF2-40B4-BE49-F238E27FC236}">
                    <a16:creationId xmlns:a16="http://schemas.microsoft.com/office/drawing/2014/main" id="{F9DC214F-9D0C-4614-B2C6-33189D3E9C5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48334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>
                <a:extLst>
                  <a:ext uri="{FF2B5EF4-FFF2-40B4-BE49-F238E27FC236}">
                    <a16:creationId xmlns:a16="http://schemas.microsoft.com/office/drawing/2014/main" id="{B512E748-8A0E-4EF0-8A56-BBB2D05393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44540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FE7528D1-2B94-44D7-8F55-614BCCBDFE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40747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C43AF2FD-079C-4BD5-A8C3-B9E3992546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36954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9CE8C303-DABC-4D55-97B4-14323B34A93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33160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DF47C4D7-B28D-4A8B-9D43-D29E01DB0A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692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4CDC1323-EBE5-4D72-93DB-2E1B278BA9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474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8D04DB39-2819-4AEC-AEAD-E16B30F791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256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6A8AD6FA-C16E-4BA3-853D-0A10879A0C6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038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5F02B49C-BFBC-4CD8-9E96-3A80C1693F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820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BAC963E5-31DC-45B9-83F0-A3D1933FB5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602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B5BFB413-3A51-4022-834C-0B095BC8FC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384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3096191D-1AA0-465F-BAF2-636E3659150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166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36CEC3F5-807F-4D58-A8E7-70BC23211F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948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48DF2D14-3D53-404A-B4CB-5D592B243A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30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3DAC05AF-11EB-4024-839C-B182ED46339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512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Straight Connector 79">
                <a:extLst>
                  <a:ext uri="{FF2B5EF4-FFF2-40B4-BE49-F238E27FC236}">
                    <a16:creationId xmlns:a16="http://schemas.microsoft.com/office/drawing/2014/main" id="{46285AD1-694A-40A4-A9DB-0BEB1C1C30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294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D41C0FBF-F1EF-4D88-999A-7429F7BE1B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076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Straight Connector 81">
                <a:extLst>
                  <a:ext uri="{FF2B5EF4-FFF2-40B4-BE49-F238E27FC236}">
                    <a16:creationId xmlns:a16="http://schemas.microsoft.com/office/drawing/2014/main" id="{A31EABFC-425F-47F7-AE7D-79008580CC9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58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Straight Connector 82">
                <a:extLst>
                  <a:ext uri="{FF2B5EF4-FFF2-40B4-BE49-F238E27FC236}">
                    <a16:creationId xmlns:a16="http://schemas.microsoft.com/office/drawing/2014/main" id="{918A530D-663B-4085-BFB2-AABCF01949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640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2908E3A0-821A-44E9-B385-B7C1CA079A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42286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4137B27F-84E7-475E-977D-6ADAD027F4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024030" y="2676226"/>
                <a:ext cx="0" cy="2840743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8FBABEED-0C9C-4E10-83C9-D96C388EFB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4159" y="2676226"/>
                <a:ext cx="6443035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BC7200DA-DD46-41F0-92BD-ED1C0222E1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9976" y="267622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B4828311-3D41-46AF-AF04-3E4FCA9DE8A5}"/>
                  </a:ext>
                </a:extLst>
              </p:cNvPr>
              <p:cNvSpPr/>
              <p:nvPr/>
            </p:nvSpPr>
            <p:spPr>
              <a:xfrm>
                <a:off x="983783" y="4945308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-150</a:t>
                </a: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5F9EFC60-AFFA-4F01-9417-F8EF152DFF93}"/>
                  </a:ext>
                </a:extLst>
              </p:cNvPr>
              <p:cNvSpPr/>
              <p:nvPr/>
            </p:nvSpPr>
            <p:spPr>
              <a:xfrm>
                <a:off x="983783" y="4756065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-100</a:t>
                </a: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74B54544-309C-462C-8C20-611B85335434}"/>
                  </a:ext>
                </a:extLst>
              </p:cNvPr>
              <p:cNvSpPr/>
              <p:nvPr/>
            </p:nvSpPr>
            <p:spPr>
              <a:xfrm>
                <a:off x="983783" y="4566822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-50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F78C00CA-3714-4671-8245-5098EE59A872}"/>
                  </a:ext>
                </a:extLst>
              </p:cNvPr>
              <p:cNvSpPr/>
              <p:nvPr/>
            </p:nvSpPr>
            <p:spPr>
              <a:xfrm>
                <a:off x="983783" y="4377579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0</a:t>
                </a:r>
              </a:p>
            </p:txBody>
          </p:sp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1D3230FA-FE94-420E-9C0B-83440E343229}"/>
                  </a:ext>
                </a:extLst>
              </p:cNvPr>
              <p:cNvSpPr/>
              <p:nvPr/>
            </p:nvSpPr>
            <p:spPr>
              <a:xfrm>
                <a:off x="983783" y="4188336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50</a:t>
                </a:r>
              </a:p>
            </p:txBody>
          </p:sp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AD6DE26E-F85D-498C-8945-C7DF459AE741}"/>
                  </a:ext>
                </a:extLst>
              </p:cNvPr>
              <p:cNvSpPr/>
              <p:nvPr/>
            </p:nvSpPr>
            <p:spPr>
              <a:xfrm>
                <a:off x="983783" y="3999093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100</a:t>
                </a:r>
              </a:p>
            </p:txBody>
          </p:sp>
          <p:sp>
            <p:nvSpPr>
              <p:cNvPr id="94" name="Rectangle 93">
                <a:extLst>
                  <a:ext uri="{FF2B5EF4-FFF2-40B4-BE49-F238E27FC236}">
                    <a16:creationId xmlns:a16="http://schemas.microsoft.com/office/drawing/2014/main" id="{0D6CE310-3496-4856-A32D-85E2A0ED3D43}"/>
                  </a:ext>
                </a:extLst>
              </p:cNvPr>
              <p:cNvSpPr/>
              <p:nvPr/>
            </p:nvSpPr>
            <p:spPr>
              <a:xfrm>
                <a:off x="983783" y="3809850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150</a:t>
                </a:r>
              </a:p>
            </p:txBody>
          </p:sp>
          <p:sp>
            <p:nvSpPr>
              <p:cNvPr id="95" name="Rectangle 94">
                <a:extLst>
                  <a:ext uri="{FF2B5EF4-FFF2-40B4-BE49-F238E27FC236}">
                    <a16:creationId xmlns:a16="http://schemas.microsoft.com/office/drawing/2014/main" id="{4B1363D4-BEB4-4808-83A1-1D195ABF775B}"/>
                  </a:ext>
                </a:extLst>
              </p:cNvPr>
              <p:cNvSpPr/>
              <p:nvPr/>
            </p:nvSpPr>
            <p:spPr>
              <a:xfrm>
                <a:off x="983783" y="3620607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200</a:t>
                </a:r>
              </a:p>
            </p:txBody>
          </p:sp>
          <p:sp>
            <p:nvSpPr>
              <p:cNvPr id="96" name="Rectangle 95">
                <a:extLst>
                  <a:ext uri="{FF2B5EF4-FFF2-40B4-BE49-F238E27FC236}">
                    <a16:creationId xmlns:a16="http://schemas.microsoft.com/office/drawing/2014/main" id="{A901C37E-D0DD-46F0-85E9-EE768382CC5D}"/>
                  </a:ext>
                </a:extLst>
              </p:cNvPr>
              <p:cNvSpPr/>
              <p:nvPr/>
            </p:nvSpPr>
            <p:spPr>
              <a:xfrm>
                <a:off x="983783" y="3431364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250</a:t>
                </a:r>
              </a:p>
            </p:txBody>
          </p:sp>
          <p:sp>
            <p:nvSpPr>
              <p:cNvPr id="97" name="Rectangle 96">
                <a:extLst>
                  <a:ext uri="{FF2B5EF4-FFF2-40B4-BE49-F238E27FC236}">
                    <a16:creationId xmlns:a16="http://schemas.microsoft.com/office/drawing/2014/main" id="{977A69DD-DC36-40BA-A6E0-8F4048439D68}"/>
                  </a:ext>
                </a:extLst>
              </p:cNvPr>
              <p:cNvSpPr/>
              <p:nvPr/>
            </p:nvSpPr>
            <p:spPr>
              <a:xfrm>
                <a:off x="983783" y="3242121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300</a:t>
                </a:r>
              </a:p>
            </p:txBody>
          </p:sp>
          <p:sp>
            <p:nvSpPr>
              <p:cNvPr id="98" name="Rectangle 97">
                <a:extLst>
                  <a:ext uri="{FF2B5EF4-FFF2-40B4-BE49-F238E27FC236}">
                    <a16:creationId xmlns:a16="http://schemas.microsoft.com/office/drawing/2014/main" id="{CD877C8C-376F-489F-9F3E-F1693C4561CA}"/>
                  </a:ext>
                </a:extLst>
              </p:cNvPr>
              <p:cNvSpPr/>
              <p:nvPr/>
            </p:nvSpPr>
            <p:spPr>
              <a:xfrm>
                <a:off x="983783" y="3052878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350</a:t>
                </a:r>
              </a:p>
            </p:txBody>
          </p:sp>
          <p:sp>
            <p:nvSpPr>
              <p:cNvPr id="99" name="Rectangle 98">
                <a:extLst>
                  <a:ext uri="{FF2B5EF4-FFF2-40B4-BE49-F238E27FC236}">
                    <a16:creationId xmlns:a16="http://schemas.microsoft.com/office/drawing/2014/main" id="{EB6E5B2E-B91B-4BF2-8309-128CE7816940}"/>
                  </a:ext>
                </a:extLst>
              </p:cNvPr>
              <p:cNvSpPr/>
              <p:nvPr/>
            </p:nvSpPr>
            <p:spPr>
              <a:xfrm>
                <a:off x="983783" y="2863635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400</a:t>
                </a:r>
              </a:p>
            </p:txBody>
          </p:sp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C8AA16AA-0293-4C9A-80D6-36C5F13BE69F}"/>
                  </a:ext>
                </a:extLst>
              </p:cNvPr>
              <p:cNvSpPr/>
              <p:nvPr/>
            </p:nvSpPr>
            <p:spPr>
              <a:xfrm>
                <a:off x="983783" y="2674392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450</a:t>
                </a:r>
              </a:p>
            </p:txBody>
          </p:sp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20251098-A570-48D3-A835-E2BE07042F4E}"/>
                  </a:ext>
                </a:extLst>
              </p:cNvPr>
              <p:cNvSpPr/>
              <p:nvPr/>
            </p:nvSpPr>
            <p:spPr>
              <a:xfrm>
                <a:off x="983783" y="5134551"/>
                <a:ext cx="47767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-200</a:t>
                </a:r>
              </a:p>
            </p:txBody>
          </p: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148F9D73-AA26-4560-96AB-306F651F6C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514193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C7DEE101-A88B-41BC-BF9D-87A962C2DA2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495226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F6AF86D0-8EA7-4902-B4B7-4203444DA9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476259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1DFE2BE4-CC20-4D6C-A929-A0EA7A6633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7" y="4572926"/>
                <a:ext cx="6530446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3B9E3AF0-F4B5-479C-82F4-01298BFA03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362457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BDBA722F-05D8-4FDF-81E1-D8E5E86885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343490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CB064F93-D6BC-4FB2-A13E-6A3CE106DF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324523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Straight Connector 108">
                <a:extLst>
                  <a:ext uri="{FF2B5EF4-FFF2-40B4-BE49-F238E27FC236}">
                    <a16:creationId xmlns:a16="http://schemas.microsoft.com/office/drawing/2014/main" id="{1D847A81-2E5C-478A-B63E-2A0C3B75F9F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305556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Straight Connector 109">
                <a:extLst>
                  <a:ext uri="{FF2B5EF4-FFF2-40B4-BE49-F238E27FC236}">
                    <a16:creationId xmlns:a16="http://schemas.microsoft.com/office/drawing/2014/main" id="{0A07E5AD-CF65-4883-8B26-66A365D351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97926" y="286589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Straight Connector 110">
                <a:extLst>
                  <a:ext uri="{FF2B5EF4-FFF2-40B4-BE49-F238E27FC236}">
                    <a16:creationId xmlns:a16="http://schemas.microsoft.com/office/drawing/2014/main" id="{B1199A90-F1F5-4F10-857C-EF098489D04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29367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Straight Connector 111">
                <a:extLst>
                  <a:ext uri="{FF2B5EF4-FFF2-40B4-BE49-F238E27FC236}">
                    <a16:creationId xmlns:a16="http://schemas.microsoft.com/office/drawing/2014/main" id="{365CFEAB-0320-4CEA-88CC-9F58F02D4B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25573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Straight Connector 112">
                <a:extLst>
                  <a:ext uri="{FF2B5EF4-FFF2-40B4-BE49-F238E27FC236}">
                    <a16:creationId xmlns:a16="http://schemas.microsoft.com/office/drawing/2014/main" id="{63859BEE-4B59-4042-9D34-52A9148812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21780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Straight Connector 113">
                <a:extLst>
                  <a:ext uri="{FF2B5EF4-FFF2-40B4-BE49-F238E27FC236}">
                    <a16:creationId xmlns:a16="http://schemas.microsoft.com/office/drawing/2014/main" id="{C7C56E77-7977-4348-925F-07F4289E49B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17987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Straight Connector 114">
                <a:extLst>
                  <a:ext uri="{FF2B5EF4-FFF2-40B4-BE49-F238E27FC236}">
                    <a16:creationId xmlns:a16="http://schemas.microsoft.com/office/drawing/2014/main" id="{328D49C7-40C1-49B4-B618-7FE714F263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14193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Straight Connector 115">
                <a:extLst>
                  <a:ext uri="{FF2B5EF4-FFF2-40B4-BE49-F238E27FC236}">
                    <a16:creationId xmlns:a16="http://schemas.microsoft.com/office/drawing/2014/main" id="{CE1DD7E0-E5EB-449B-A9B4-BF03D81A754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10400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Straight Connector 116">
                <a:extLst>
                  <a:ext uri="{FF2B5EF4-FFF2-40B4-BE49-F238E27FC236}">
                    <a16:creationId xmlns:a16="http://schemas.microsoft.com/office/drawing/2014/main" id="{5BF68F6B-4D11-4959-90D6-5A1D64B7AA8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06606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Straight Connector 117">
                <a:extLst>
                  <a:ext uri="{FF2B5EF4-FFF2-40B4-BE49-F238E27FC236}">
                    <a16:creationId xmlns:a16="http://schemas.microsoft.com/office/drawing/2014/main" id="{BCA297C8-FCD4-45F5-9BDB-1090BD032E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502813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Straight Connector 118">
                <a:extLst>
                  <a:ext uri="{FF2B5EF4-FFF2-40B4-BE49-F238E27FC236}">
                    <a16:creationId xmlns:a16="http://schemas.microsoft.com/office/drawing/2014/main" id="{B53FAB6A-D2A0-4011-ADB4-7087539117D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99020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119">
                <a:extLst>
                  <a:ext uri="{FF2B5EF4-FFF2-40B4-BE49-F238E27FC236}">
                    <a16:creationId xmlns:a16="http://schemas.microsoft.com/office/drawing/2014/main" id="{F61F620A-7579-47B4-BFF6-0895F292C7F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95226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120">
                <a:extLst>
                  <a:ext uri="{FF2B5EF4-FFF2-40B4-BE49-F238E27FC236}">
                    <a16:creationId xmlns:a16="http://schemas.microsoft.com/office/drawing/2014/main" id="{F34A8D4D-A1BE-41EF-828E-A24943FED91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91433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Straight Connector 121">
                <a:extLst>
                  <a:ext uri="{FF2B5EF4-FFF2-40B4-BE49-F238E27FC236}">
                    <a16:creationId xmlns:a16="http://schemas.microsoft.com/office/drawing/2014/main" id="{047B631E-6069-465A-85B6-8EBA45B0C2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87639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122">
                <a:extLst>
                  <a:ext uri="{FF2B5EF4-FFF2-40B4-BE49-F238E27FC236}">
                    <a16:creationId xmlns:a16="http://schemas.microsoft.com/office/drawing/2014/main" id="{660966D8-A714-4CD8-9607-480F85780A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83846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123">
                <a:extLst>
                  <a:ext uri="{FF2B5EF4-FFF2-40B4-BE49-F238E27FC236}">
                    <a16:creationId xmlns:a16="http://schemas.microsoft.com/office/drawing/2014/main" id="{0B17030F-19B9-45A6-9007-67993E07BE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80053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124">
                <a:extLst>
                  <a:ext uri="{FF2B5EF4-FFF2-40B4-BE49-F238E27FC236}">
                    <a16:creationId xmlns:a16="http://schemas.microsoft.com/office/drawing/2014/main" id="{81369E07-6D57-4FEB-B85D-20131497DB3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76259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125">
                <a:extLst>
                  <a:ext uri="{FF2B5EF4-FFF2-40B4-BE49-F238E27FC236}">
                    <a16:creationId xmlns:a16="http://schemas.microsoft.com/office/drawing/2014/main" id="{08FDF845-C273-4F60-B4E9-437500D2C3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72466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126">
                <a:extLst>
                  <a:ext uri="{FF2B5EF4-FFF2-40B4-BE49-F238E27FC236}">
                    <a16:creationId xmlns:a16="http://schemas.microsoft.com/office/drawing/2014/main" id="{E1FDEED3-75D8-4C83-9131-E9E15F2434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68672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127">
                <a:extLst>
                  <a:ext uri="{FF2B5EF4-FFF2-40B4-BE49-F238E27FC236}">
                    <a16:creationId xmlns:a16="http://schemas.microsoft.com/office/drawing/2014/main" id="{D281DB7B-CD3D-4550-B5E9-22519F725F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64879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128">
                <a:extLst>
                  <a:ext uri="{FF2B5EF4-FFF2-40B4-BE49-F238E27FC236}">
                    <a16:creationId xmlns:a16="http://schemas.microsoft.com/office/drawing/2014/main" id="{BED7E668-CFF7-40B8-88EF-DAB8F9837A1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61086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129">
                <a:extLst>
                  <a:ext uri="{FF2B5EF4-FFF2-40B4-BE49-F238E27FC236}">
                    <a16:creationId xmlns:a16="http://schemas.microsoft.com/office/drawing/2014/main" id="{811A56F3-4B1C-407F-B1DA-E46616B227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53499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130">
                <a:extLst>
                  <a:ext uri="{FF2B5EF4-FFF2-40B4-BE49-F238E27FC236}">
                    <a16:creationId xmlns:a16="http://schemas.microsoft.com/office/drawing/2014/main" id="{D3FD2EFF-286B-4991-A9CA-01A12A5E2A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49705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131">
                <a:extLst>
                  <a:ext uri="{FF2B5EF4-FFF2-40B4-BE49-F238E27FC236}">
                    <a16:creationId xmlns:a16="http://schemas.microsoft.com/office/drawing/2014/main" id="{1AC697C7-E703-4B9F-AF8C-AC4CC9B6F81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45912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57CA84DC-972B-4B87-A52A-15D563DA22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42119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FD887912-797E-462D-AC30-5BF91833565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38325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76796055-D78E-4A4A-AE76-1BEDBEB6E4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34532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A65E778D-1E2F-4A23-8DBB-41037C1A8C9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30738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DB0CA1AF-8511-4720-9ECD-DC4ED3C5E2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26945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097FD90B-EEF0-4303-96B9-DEF05EA8E6C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23152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3B9BE6E0-D4C6-4D16-A671-FA834A2701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19358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E8EA34AA-BFB3-4255-AEA0-9B66525F4EE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15565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B3A92904-E215-4F8F-B718-AF33F412BD6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11771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D93FCAE4-6CC4-4CA9-B904-FF94F6904EA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07978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49FFBE2D-1E91-4708-808D-2CB57676B7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04185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5BEAF93D-B947-4119-8ADA-640C7A83A9F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400391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6806858F-8F8F-4816-A27F-EED6DA95F0F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96598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801FDB77-6732-423D-B23B-AC36336A1DE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92804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143EE1DD-9482-4980-A673-DDC296BF9EF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89011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8C8B4048-B018-4201-9960-ACA70D60C85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85218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DC350210-EB52-46D5-8A69-3B4474B311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81424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48271BAA-B151-4EE0-ACFD-090A12A4796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77631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F2E323CC-87B7-44B8-BBAB-ECFF0852428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73837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15C291ED-8927-4469-A8A3-63117F3198B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70044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F2EE6D0D-3BC5-496D-ABFA-F555623F26F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66251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4F5E98AC-C786-455C-8390-ADE63C4F819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62457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82C49DDD-7A87-4A7E-B2E9-4BC378D2DCC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58664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4F22D86E-B52A-4D7A-A760-63E76FCE3A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54870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9DEAA0D7-ED37-490E-B2F7-8D9344F12D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51077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FF569E55-ED16-4019-B924-AD1403A6267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47284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B1FF26BE-96FA-4163-A5B6-2F885FC4CB3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43490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DE2FA711-E076-4086-873A-2879AAFC6B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39697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01568CB6-F7B4-490C-860D-94FF348EE1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35903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954A1925-0A2F-450F-94CA-3233B48BDD8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32110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61BFB94F-C3B9-4D03-A6D6-72FBF3FA1E3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28317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F6D19578-1774-4E10-8083-811A1C043D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24523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0FEB0FBD-CD75-4E0B-B242-F161A6B46C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20730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EA4E7FC6-14FA-4BFB-A2FA-F9FFE38AF73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16936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4D891311-D09F-4B7A-9005-AF9727D756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13143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C9FFAD37-3017-40C7-A6C4-604A4DAE930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09350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7323096C-805E-43C7-92DC-D4A72157D4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05556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4A58C3DA-33F3-4CD2-9B64-7052A04F8A6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301763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01C4EFB0-7169-4D3B-8C60-2DA46057ED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297969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21A25C6F-C213-48C9-BCDD-226E7787A41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294176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27455FA1-D094-4582-B2C6-99131CD1D6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290383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17895096-E70D-4370-8BAC-7BC692AB074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2865896"/>
                <a:ext cx="643633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BFC79845-8614-4C3B-82D1-A549B6089CE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2827962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E8EAED2A-0087-489C-8B63-9945D5E14C8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2790028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B7B1A554-E999-4B83-B8B3-4A99384D7B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2752094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D815BD0C-1ACD-47DD-861C-E3FF9F631D1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87999" y="2714160"/>
                <a:ext cx="643633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9" name="Rectangle 178">
                <a:extLst>
                  <a:ext uri="{FF2B5EF4-FFF2-40B4-BE49-F238E27FC236}">
                    <a16:creationId xmlns:a16="http://schemas.microsoft.com/office/drawing/2014/main" id="{76B4281B-B16B-4E96-ADC6-1CC4683564B6}"/>
                  </a:ext>
                </a:extLst>
              </p:cNvPr>
              <p:cNvSpPr/>
              <p:nvPr/>
            </p:nvSpPr>
            <p:spPr>
              <a:xfrm>
                <a:off x="2726023" y="2865889"/>
                <a:ext cx="378009" cy="1706396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Rectangle 179">
                <a:extLst>
                  <a:ext uri="{FF2B5EF4-FFF2-40B4-BE49-F238E27FC236}">
                    <a16:creationId xmlns:a16="http://schemas.microsoft.com/office/drawing/2014/main" id="{24AEF91B-D303-4907-ACBC-D6C7FFC67D0E}"/>
                  </a:ext>
                </a:extLst>
              </p:cNvPr>
              <p:cNvSpPr/>
              <p:nvPr/>
            </p:nvSpPr>
            <p:spPr>
              <a:xfrm>
                <a:off x="3480810" y="4534185"/>
                <a:ext cx="378009" cy="36576"/>
              </a:xfrm>
              <a:prstGeom prst="rect">
                <a:avLst/>
              </a:prstGeom>
              <a:solidFill>
                <a:schemeClr val="accent4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Rectangle 180">
                <a:extLst>
                  <a:ext uri="{FF2B5EF4-FFF2-40B4-BE49-F238E27FC236}">
                    <a16:creationId xmlns:a16="http://schemas.microsoft.com/office/drawing/2014/main" id="{36F46A75-E8BF-4D9D-8945-34F9FA627F66}"/>
                  </a:ext>
                </a:extLst>
              </p:cNvPr>
              <p:cNvSpPr/>
              <p:nvPr/>
            </p:nvSpPr>
            <p:spPr>
              <a:xfrm>
                <a:off x="4237791" y="4572285"/>
                <a:ext cx="378009" cy="228315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Rectangle 181">
                <a:extLst>
                  <a:ext uri="{FF2B5EF4-FFF2-40B4-BE49-F238E27FC236}">
                    <a16:creationId xmlns:a16="http://schemas.microsoft.com/office/drawing/2014/main" id="{2AFE2AAB-C5C1-4CD6-930A-33B254BCE004}"/>
                  </a:ext>
                </a:extLst>
              </p:cNvPr>
              <p:cNvSpPr/>
              <p:nvPr/>
            </p:nvSpPr>
            <p:spPr>
              <a:xfrm>
                <a:off x="4995012" y="4572285"/>
                <a:ext cx="378009" cy="569649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Rectangle 182">
                <a:extLst>
                  <a:ext uri="{FF2B5EF4-FFF2-40B4-BE49-F238E27FC236}">
                    <a16:creationId xmlns:a16="http://schemas.microsoft.com/office/drawing/2014/main" id="{8D846159-A47B-4353-BAF1-C6A731674FAC}"/>
                  </a:ext>
                </a:extLst>
              </p:cNvPr>
              <p:cNvSpPr/>
              <p:nvPr/>
            </p:nvSpPr>
            <p:spPr>
              <a:xfrm>
                <a:off x="5750704" y="4572285"/>
                <a:ext cx="378009" cy="68345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Rectangle 183">
                <a:extLst>
                  <a:ext uri="{FF2B5EF4-FFF2-40B4-BE49-F238E27FC236}">
                    <a16:creationId xmlns:a16="http://schemas.microsoft.com/office/drawing/2014/main" id="{8704804B-6821-437C-B47A-3122339C579C}"/>
                  </a:ext>
                </a:extLst>
              </p:cNvPr>
              <p:cNvSpPr/>
              <p:nvPr/>
            </p:nvSpPr>
            <p:spPr>
              <a:xfrm>
                <a:off x="6509725" y="4572285"/>
                <a:ext cx="378009" cy="683134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Rectangle 184">
                <a:extLst>
                  <a:ext uri="{FF2B5EF4-FFF2-40B4-BE49-F238E27FC236}">
                    <a16:creationId xmlns:a16="http://schemas.microsoft.com/office/drawing/2014/main" id="{0D47CCCC-4675-4012-AF2B-2C95E779D0AA}"/>
                  </a:ext>
                </a:extLst>
              </p:cNvPr>
              <p:cNvSpPr/>
              <p:nvPr/>
            </p:nvSpPr>
            <p:spPr>
              <a:xfrm>
                <a:off x="7263547" y="4572285"/>
                <a:ext cx="378009" cy="835189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Rectangle 185">
                <a:extLst>
                  <a:ext uri="{FF2B5EF4-FFF2-40B4-BE49-F238E27FC236}">
                    <a16:creationId xmlns:a16="http://schemas.microsoft.com/office/drawing/2014/main" id="{34745191-785F-45B1-BDFD-9594FCC209F0}"/>
                  </a:ext>
                </a:extLst>
              </p:cNvPr>
              <p:cNvSpPr/>
              <p:nvPr/>
            </p:nvSpPr>
            <p:spPr>
              <a:xfrm>
                <a:off x="1969830" y="3928041"/>
                <a:ext cx="378009" cy="644244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93" name="Group 192">
            <a:extLst>
              <a:ext uri="{FF2B5EF4-FFF2-40B4-BE49-F238E27FC236}">
                <a16:creationId xmlns:a16="http://schemas.microsoft.com/office/drawing/2014/main" id="{C12B4025-C949-438D-BB62-6A86473BF2BA}"/>
              </a:ext>
            </a:extLst>
          </p:cNvPr>
          <p:cNvGrpSpPr/>
          <p:nvPr/>
        </p:nvGrpSpPr>
        <p:grpSpPr>
          <a:xfrm>
            <a:off x="6057265" y="1978633"/>
            <a:ext cx="2165242" cy="2516503"/>
            <a:chOff x="2801043" y="2799244"/>
            <a:chExt cx="2165242" cy="2516503"/>
          </a:xfrm>
        </p:grpSpPr>
        <p:sp>
          <p:nvSpPr>
            <p:cNvPr id="215" name="Oval 214">
              <a:extLst>
                <a:ext uri="{FF2B5EF4-FFF2-40B4-BE49-F238E27FC236}">
                  <a16:creationId xmlns:a16="http://schemas.microsoft.com/office/drawing/2014/main" id="{83098557-45EA-4661-AD9F-6FB5844B7F5F}"/>
                </a:ext>
              </a:extLst>
            </p:cNvPr>
            <p:cNvSpPr/>
            <p:nvPr/>
          </p:nvSpPr>
          <p:spPr>
            <a:xfrm>
              <a:off x="2801043" y="3155480"/>
              <a:ext cx="2160267" cy="21602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6" name="Oval 215">
              <a:extLst>
                <a:ext uri="{FF2B5EF4-FFF2-40B4-BE49-F238E27FC236}">
                  <a16:creationId xmlns:a16="http://schemas.microsoft.com/office/drawing/2014/main" id="{F9757109-C299-48B4-9F6C-09B77B7B43B2}"/>
                </a:ext>
              </a:extLst>
            </p:cNvPr>
            <p:cNvSpPr/>
            <p:nvPr/>
          </p:nvSpPr>
          <p:spPr>
            <a:xfrm>
              <a:off x="3591410" y="2856039"/>
              <a:ext cx="601133" cy="6011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7" name="TextBox 216">
              <a:extLst>
                <a:ext uri="{FF2B5EF4-FFF2-40B4-BE49-F238E27FC236}">
                  <a16:creationId xmlns:a16="http://schemas.microsoft.com/office/drawing/2014/main" id="{5048FE1E-673E-464A-B7F1-DB4D858E0A3B}"/>
                </a:ext>
              </a:extLst>
            </p:cNvPr>
            <p:cNvSpPr txBox="1"/>
            <p:nvPr/>
          </p:nvSpPr>
          <p:spPr>
            <a:xfrm>
              <a:off x="3591410" y="2799244"/>
              <a:ext cx="6011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b="1" dirty="0">
                  <a:solidFill>
                    <a:schemeClr val="bg1"/>
                  </a:solidFill>
                  <a:latin typeface="Twinkl" pitchFamily="2" charset="0"/>
                  <a:sym typeface="Wingdings" panose="05000000000000000000" pitchFamily="2" charset="2"/>
                </a:rPr>
                <a:t>?</a:t>
              </a:r>
              <a:endParaRPr lang="en-GB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218" name="Rectangle 217">
              <a:extLst>
                <a:ext uri="{FF2B5EF4-FFF2-40B4-BE49-F238E27FC236}">
                  <a16:creationId xmlns:a16="http://schemas.microsoft.com/office/drawing/2014/main" id="{81B99FCF-D7FE-446C-83C6-AB58B5D39B6F}"/>
                </a:ext>
              </a:extLst>
            </p:cNvPr>
            <p:cNvSpPr/>
            <p:nvPr/>
          </p:nvSpPr>
          <p:spPr>
            <a:xfrm>
              <a:off x="2806018" y="3608912"/>
              <a:ext cx="2160267" cy="1253402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What is the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name and average temperature of the </a:t>
              </a:r>
              <a:r>
                <a:rPr lang="en-GB" altLang="en-US" b="1" dirty="0">
                  <a:latin typeface="Twinkl" pitchFamily="50" charset="0"/>
                  <a:sym typeface="Sassoon Infant Rg" pitchFamily="2" charset="0"/>
                </a:rPr>
                <a:t>hottest</a:t>
              </a: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 planet?</a:t>
              </a:r>
            </a:p>
          </p:txBody>
        </p:sp>
      </p:grpSp>
      <p:grpSp>
        <p:nvGrpSpPr>
          <p:cNvPr id="219" name="Group 218">
            <a:extLst>
              <a:ext uri="{FF2B5EF4-FFF2-40B4-BE49-F238E27FC236}">
                <a16:creationId xmlns:a16="http://schemas.microsoft.com/office/drawing/2014/main" id="{B2D9A6ED-5CED-4BFF-9897-45E3B9ED9C37}"/>
              </a:ext>
            </a:extLst>
          </p:cNvPr>
          <p:cNvGrpSpPr/>
          <p:nvPr/>
        </p:nvGrpSpPr>
        <p:grpSpPr>
          <a:xfrm>
            <a:off x="6057265" y="1978633"/>
            <a:ext cx="2165242" cy="2516503"/>
            <a:chOff x="2801043" y="2799244"/>
            <a:chExt cx="2165242" cy="2516503"/>
          </a:xfrm>
        </p:grpSpPr>
        <p:sp>
          <p:nvSpPr>
            <p:cNvPr id="220" name="Oval 219">
              <a:extLst>
                <a:ext uri="{FF2B5EF4-FFF2-40B4-BE49-F238E27FC236}">
                  <a16:creationId xmlns:a16="http://schemas.microsoft.com/office/drawing/2014/main" id="{A9F65924-A4AD-47D3-98A7-C50AF6ADC407}"/>
                </a:ext>
              </a:extLst>
            </p:cNvPr>
            <p:cNvSpPr/>
            <p:nvPr/>
          </p:nvSpPr>
          <p:spPr>
            <a:xfrm>
              <a:off x="2801043" y="3155480"/>
              <a:ext cx="2160267" cy="21602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1" name="Oval 220">
              <a:extLst>
                <a:ext uri="{FF2B5EF4-FFF2-40B4-BE49-F238E27FC236}">
                  <a16:creationId xmlns:a16="http://schemas.microsoft.com/office/drawing/2014/main" id="{BA1D713F-40E0-469F-9E9A-5E2A2BFBD52C}"/>
                </a:ext>
              </a:extLst>
            </p:cNvPr>
            <p:cNvSpPr/>
            <p:nvPr/>
          </p:nvSpPr>
          <p:spPr>
            <a:xfrm>
              <a:off x="3591410" y="2856039"/>
              <a:ext cx="601133" cy="6011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2" name="TextBox 221">
              <a:extLst>
                <a:ext uri="{FF2B5EF4-FFF2-40B4-BE49-F238E27FC236}">
                  <a16:creationId xmlns:a16="http://schemas.microsoft.com/office/drawing/2014/main" id="{B9C1F468-BC21-496F-A326-58AD3FB4D965}"/>
                </a:ext>
              </a:extLst>
            </p:cNvPr>
            <p:cNvSpPr txBox="1"/>
            <p:nvPr/>
          </p:nvSpPr>
          <p:spPr>
            <a:xfrm>
              <a:off x="3591410" y="2799244"/>
              <a:ext cx="6011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b="1" dirty="0">
                  <a:solidFill>
                    <a:schemeClr val="bg1"/>
                  </a:solidFill>
                  <a:latin typeface="Twinkl" pitchFamily="2" charset="0"/>
                  <a:sym typeface="Wingdings" panose="05000000000000000000" pitchFamily="2" charset="2"/>
                </a:rPr>
                <a:t>?</a:t>
              </a:r>
              <a:endParaRPr lang="en-GB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223" name="Rectangle 222">
              <a:extLst>
                <a:ext uri="{FF2B5EF4-FFF2-40B4-BE49-F238E27FC236}">
                  <a16:creationId xmlns:a16="http://schemas.microsoft.com/office/drawing/2014/main" id="{D1A50217-E810-4FD9-B5CA-C2FAD9E3D99E}"/>
                </a:ext>
              </a:extLst>
            </p:cNvPr>
            <p:cNvSpPr/>
            <p:nvPr/>
          </p:nvSpPr>
          <p:spPr>
            <a:xfrm>
              <a:off x="2806018" y="3608912"/>
              <a:ext cx="2160267" cy="1253402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What is the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name and average temperature of the </a:t>
              </a:r>
              <a:r>
                <a:rPr lang="en-GB" altLang="en-US" b="1" dirty="0">
                  <a:latin typeface="Twinkl" pitchFamily="50" charset="0"/>
                  <a:sym typeface="Sassoon Infant Rg" pitchFamily="2" charset="0"/>
                </a:rPr>
                <a:t>coldest</a:t>
              </a: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 planet?</a:t>
              </a:r>
            </a:p>
          </p:txBody>
        </p:sp>
      </p:grp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74C70F40-3CB4-4187-82EB-D22DC9A18AC5}"/>
              </a:ext>
            </a:extLst>
          </p:cNvPr>
          <p:cNvGrpSpPr/>
          <p:nvPr/>
        </p:nvGrpSpPr>
        <p:grpSpPr>
          <a:xfrm>
            <a:off x="6057265" y="1978633"/>
            <a:ext cx="2165242" cy="2516503"/>
            <a:chOff x="2801043" y="2799244"/>
            <a:chExt cx="2165242" cy="2516503"/>
          </a:xfrm>
        </p:grpSpPr>
        <p:sp>
          <p:nvSpPr>
            <p:cNvPr id="225" name="Oval 224">
              <a:extLst>
                <a:ext uri="{FF2B5EF4-FFF2-40B4-BE49-F238E27FC236}">
                  <a16:creationId xmlns:a16="http://schemas.microsoft.com/office/drawing/2014/main" id="{A7EFEE46-AA52-4ECC-9F9A-699439622F47}"/>
                </a:ext>
              </a:extLst>
            </p:cNvPr>
            <p:cNvSpPr/>
            <p:nvPr/>
          </p:nvSpPr>
          <p:spPr>
            <a:xfrm>
              <a:off x="2801043" y="3155480"/>
              <a:ext cx="2160267" cy="21602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26" name="Oval 225">
              <a:extLst>
                <a:ext uri="{FF2B5EF4-FFF2-40B4-BE49-F238E27FC236}">
                  <a16:creationId xmlns:a16="http://schemas.microsoft.com/office/drawing/2014/main" id="{9439402A-5296-4D84-B6A5-3A1AB2C49681}"/>
                </a:ext>
              </a:extLst>
            </p:cNvPr>
            <p:cNvSpPr/>
            <p:nvPr/>
          </p:nvSpPr>
          <p:spPr>
            <a:xfrm>
              <a:off x="3591410" y="2856039"/>
              <a:ext cx="601133" cy="6011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7" name="TextBox 226">
              <a:extLst>
                <a:ext uri="{FF2B5EF4-FFF2-40B4-BE49-F238E27FC236}">
                  <a16:creationId xmlns:a16="http://schemas.microsoft.com/office/drawing/2014/main" id="{463CEF8C-302C-450B-BE0E-1996F7E04598}"/>
                </a:ext>
              </a:extLst>
            </p:cNvPr>
            <p:cNvSpPr txBox="1"/>
            <p:nvPr/>
          </p:nvSpPr>
          <p:spPr>
            <a:xfrm>
              <a:off x="3591410" y="2799244"/>
              <a:ext cx="6011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b="1" dirty="0">
                  <a:solidFill>
                    <a:schemeClr val="bg1"/>
                  </a:solidFill>
                  <a:latin typeface="Twinkl" pitchFamily="2" charset="0"/>
                  <a:sym typeface="Wingdings" panose="05000000000000000000" pitchFamily="2" charset="2"/>
                </a:rPr>
                <a:t>?</a:t>
              </a:r>
              <a:endParaRPr lang="en-GB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228" name="Rectangle 227">
              <a:extLst>
                <a:ext uri="{FF2B5EF4-FFF2-40B4-BE49-F238E27FC236}">
                  <a16:creationId xmlns:a16="http://schemas.microsoft.com/office/drawing/2014/main" id="{2F0CF69C-E870-4B78-884B-9CA1A20D12D7}"/>
                </a:ext>
              </a:extLst>
            </p:cNvPr>
            <p:cNvSpPr/>
            <p:nvPr/>
          </p:nvSpPr>
          <p:spPr>
            <a:xfrm>
              <a:off x="2806018" y="3470413"/>
              <a:ext cx="2160267" cy="1530401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What is the </a:t>
              </a:r>
              <a:r>
                <a:rPr lang="en-GB" altLang="en-US" b="1" dirty="0">
                  <a:latin typeface="Twinkl" pitchFamily="50" charset="0"/>
                  <a:sym typeface="Sassoon Infant Rg" pitchFamily="2" charset="0"/>
                </a:rPr>
                <a:t>difference</a:t>
              </a: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 in temperature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between Mercury and Venus?</a:t>
              </a:r>
            </a:p>
          </p:txBody>
        </p: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A716EABA-EAA0-4C27-B83C-F05B6C0A4AC0}"/>
              </a:ext>
            </a:extLst>
          </p:cNvPr>
          <p:cNvGrpSpPr/>
          <p:nvPr/>
        </p:nvGrpSpPr>
        <p:grpSpPr>
          <a:xfrm>
            <a:off x="6057265" y="1978633"/>
            <a:ext cx="2165242" cy="2516503"/>
            <a:chOff x="2801043" y="2799244"/>
            <a:chExt cx="2165242" cy="2516503"/>
          </a:xfrm>
        </p:grpSpPr>
        <p:sp>
          <p:nvSpPr>
            <p:cNvPr id="230" name="Oval 229">
              <a:extLst>
                <a:ext uri="{FF2B5EF4-FFF2-40B4-BE49-F238E27FC236}">
                  <a16:creationId xmlns:a16="http://schemas.microsoft.com/office/drawing/2014/main" id="{6752F5C2-31A4-4D6B-8017-D584D6F236DC}"/>
                </a:ext>
              </a:extLst>
            </p:cNvPr>
            <p:cNvSpPr/>
            <p:nvPr/>
          </p:nvSpPr>
          <p:spPr>
            <a:xfrm>
              <a:off x="2801043" y="3155480"/>
              <a:ext cx="2160267" cy="21602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31" name="Oval 230">
              <a:extLst>
                <a:ext uri="{FF2B5EF4-FFF2-40B4-BE49-F238E27FC236}">
                  <a16:creationId xmlns:a16="http://schemas.microsoft.com/office/drawing/2014/main" id="{D756A4E2-6EF7-4428-8D86-58B5FE8483D0}"/>
                </a:ext>
              </a:extLst>
            </p:cNvPr>
            <p:cNvSpPr/>
            <p:nvPr/>
          </p:nvSpPr>
          <p:spPr>
            <a:xfrm>
              <a:off x="3591410" y="2856039"/>
              <a:ext cx="601133" cy="6011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2" name="TextBox 231">
              <a:extLst>
                <a:ext uri="{FF2B5EF4-FFF2-40B4-BE49-F238E27FC236}">
                  <a16:creationId xmlns:a16="http://schemas.microsoft.com/office/drawing/2014/main" id="{F9FAC5A4-E893-4F36-806A-DDC5C8D05730}"/>
                </a:ext>
              </a:extLst>
            </p:cNvPr>
            <p:cNvSpPr txBox="1"/>
            <p:nvPr/>
          </p:nvSpPr>
          <p:spPr>
            <a:xfrm>
              <a:off x="3591410" y="2799244"/>
              <a:ext cx="6011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b="1" dirty="0">
                  <a:solidFill>
                    <a:schemeClr val="bg1"/>
                  </a:solidFill>
                  <a:latin typeface="Twinkl" pitchFamily="2" charset="0"/>
                  <a:sym typeface="Wingdings" panose="05000000000000000000" pitchFamily="2" charset="2"/>
                </a:rPr>
                <a:t>?</a:t>
              </a:r>
              <a:endParaRPr lang="en-GB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233" name="Rectangle 232">
              <a:extLst>
                <a:ext uri="{FF2B5EF4-FFF2-40B4-BE49-F238E27FC236}">
                  <a16:creationId xmlns:a16="http://schemas.microsoft.com/office/drawing/2014/main" id="{28BE622C-802A-4519-ADEC-EE40E1AF2D3E}"/>
                </a:ext>
              </a:extLst>
            </p:cNvPr>
            <p:cNvSpPr/>
            <p:nvPr/>
          </p:nvSpPr>
          <p:spPr>
            <a:xfrm>
              <a:off x="2806018" y="3470413"/>
              <a:ext cx="2160267" cy="1530401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What is the </a:t>
              </a:r>
              <a:r>
                <a:rPr lang="en-GB" altLang="en-US" b="1" dirty="0">
                  <a:latin typeface="Twinkl" pitchFamily="50" charset="0"/>
                  <a:sym typeface="Sassoon Infant Rg" pitchFamily="2" charset="0"/>
                </a:rPr>
                <a:t>difference</a:t>
              </a: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 in temperature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between Uranus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and Neptune?</a:t>
              </a:r>
            </a:p>
          </p:txBody>
        </p:sp>
      </p:grpSp>
      <p:grpSp>
        <p:nvGrpSpPr>
          <p:cNvPr id="196" name="Group 195">
            <a:extLst>
              <a:ext uri="{FF2B5EF4-FFF2-40B4-BE49-F238E27FC236}">
                <a16:creationId xmlns:a16="http://schemas.microsoft.com/office/drawing/2014/main" id="{70F84B05-E7D2-48FC-8F4A-5A718C1C1C84}"/>
              </a:ext>
            </a:extLst>
          </p:cNvPr>
          <p:cNvGrpSpPr/>
          <p:nvPr/>
        </p:nvGrpSpPr>
        <p:grpSpPr>
          <a:xfrm>
            <a:off x="4845428" y="2690191"/>
            <a:ext cx="1299457" cy="1706844"/>
            <a:chOff x="4105624" y="3521011"/>
            <a:chExt cx="1299457" cy="1706844"/>
          </a:xfrm>
        </p:grpSpPr>
        <p:sp>
          <p:nvSpPr>
            <p:cNvPr id="194" name="Oval 193">
              <a:extLst>
                <a:ext uri="{FF2B5EF4-FFF2-40B4-BE49-F238E27FC236}">
                  <a16:creationId xmlns:a16="http://schemas.microsoft.com/office/drawing/2014/main" id="{5F67B8CD-BD7C-477C-A9C3-E217D0B7D0FA}"/>
                </a:ext>
              </a:extLst>
            </p:cNvPr>
            <p:cNvSpPr/>
            <p:nvPr/>
          </p:nvSpPr>
          <p:spPr>
            <a:xfrm>
              <a:off x="4105624" y="3928398"/>
              <a:ext cx="1299457" cy="129945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1A14B011-0722-4AA3-A95E-16D1CB6FA10D}"/>
                </a:ext>
              </a:extLst>
            </p:cNvPr>
            <p:cNvSpPr/>
            <p:nvPr/>
          </p:nvSpPr>
          <p:spPr>
            <a:xfrm>
              <a:off x="4180246" y="4196447"/>
              <a:ext cx="1150212" cy="699404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b="1" dirty="0">
                  <a:solidFill>
                    <a:schemeClr val="bg1"/>
                  </a:solidFill>
                  <a:latin typeface="Twinkl" pitchFamily="50" charset="0"/>
                  <a:sym typeface="Sassoon Infant Rg" pitchFamily="2" charset="0"/>
                </a:rPr>
                <a:t>Venus, 450°C</a:t>
              </a:r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3102394F-9431-4833-BD42-11DC9185E3E8}"/>
                </a:ext>
              </a:extLst>
            </p:cNvPr>
            <p:cNvSpPr/>
            <p:nvPr/>
          </p:nvSpPr>
          <p:spPr>
            <a:xfrm>
              <a:off x="4507702" y="3675702"/>
              <a:ext cx="495300" cy="495300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92" name="Picture 191">
              <a:extLst>
                <a:ext uri="{FF2B5EF4-FFF2-40B4-BE49-F238E27FC236}">
                  <a16:creationId xmlns:a16="http://schemas.microsoft.com/office/drawing/2014/main" id="{4A3B48EF-A856-4B58-AE9E-AEDBFC24BB1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208" y="3521011"/>
              <a:ext cx="556305" cy="579008"/>
            </a:xfrm>
            <a:prstGeom prst="rect">
              <a:avLst/>
            </a:prstGeom>
          </p:spPr>
        </p:pic>
      </p:grp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236E22F1-D313-40F4-9B4A-CE458A8875F3}"/>
              </a:ext>
            </a:extLst>
          </p:cNvPr>
          <p:cNvGrpSpPr/>
          <p:nvPr/>
        </p:nvGrpSpPr>
        <p:grpSpPr>
          <a:xfrm>
            <a:off x="4845428" y="2690191"/>
            <a:ext cx="1299457" cy="1706844"/>
            <a:chOff x="4105624" y="3521011"/>
            <a:chExt cx="1299457" cy="1706844"/>
          </a:xfrm>
        </p:grpSpPr>
        <p:sp>
          <p:nvSpPr>
            <p:cNvPr id="199" name="Oval 198">
              <a:extLst>
                <a:ext uri="{FF2B5EF4-FFF2-40B4-BE49-F238E27FC236}">
                  <a16:creationId xmlns:a16="http://schemas.microsoft.com/office/drawing/2014/main" id="{D9F07215-832E-442F-B964-B1A66C8ADB7F}"/>
                </a:ext>
              </a:extLst>
            </p:cNvPr>
            <p:cNvSpPr/>
            <p:nvPr/>
          </p:nvSpPr>
          <p:spPr>
            <a:xfrm>
              <a:off x="4105624" y="3928398"/>
              <a:ext cx="1299457" cy="129945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Rectangle 199">
              <a:extLst>
                <a:ext uri="{FF2B5EF4-FFF2-40B4-BE49-F238E27FC236}">
                  <a16:creationId xmlns:a16="http://schemas.microsoft.com/office/drawing/2014/main" id="{1094D8F9-D5F7-41C9-967A-9D6B92F718F6}"/>
                </a:ext>
              </a:extLst>
            </p:cNvPr>
            <p:cNvSpPr/>
            <p:nvPr/>
          </p:nvSpPr>
          <p:spPr>
            <a:xfrm>
              <a:off x="4180246" y="4196447"/>
              <a:ext cx="1150212" cy="699404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b="1" dirty="0">
                  <a:solidFill>
                    <a:schemeClr val="bg1"/>
                  </a:solidFill>
                  <a:latin typeface="Twinkl" pitchFamily="50" charset="0"/>
                  <a:sym typeface="Sassoon Infant Rg" pitchFamily="2" charset="0"/>
                </a:rPr>
                <a:t>Neptune,</a:t>
              </a:r>
              <a:br>
                <a:rPr lang="en-GB" altLang="en-US" b="1" dirty="0">
                  <a:solidFill>
                    <a:schemeClr val="bg1"/>
                  </a:solidFill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b="1" dirty="0">
                  <a:solidFill>
                    <a:schemeClr val="bg1"/>
                  </a:solidFill>
                  <a:latin typeface="Twinkl" pitchFamily="50" charset="0"/>
                  <a:sym typeface="Sassoon Infant Rg" pitchFamily="2" charset="0"/>
                </a:rPr>
                <a:t>-220°C</a:t>
              </a:r>
            </a:p>
          </p:txBody>
        </p:sp>
        <p:sp>
          <p:nvSpPr>
            <p:cNvPr id="201" name="Oval 200">
              <a:extLst>
                <a:ext uri="{FF2B5EF4-FFF2-40B4-BE49-F238E27FC236}">
                  <a16:creationId xmlns:a16="http://schemas.microsoft.com/office/drawing/2014/main" id="{3F5F3422-8DF0-4FFB-9B91-91F420325A44}"/>
                </a:ext>
              </a:extLst>
            </p:cNvPr>
            <p:cNvSpPr/>
            <p:nvPr/>
          </p:nvSpPr>
          <p:spPr>
            <a:xfrm>
              <a:off x="4507702" y="3675702"/>
              <a:ext cx="495300" cy="495300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02" name="Picture 201">
              <a:extLst>
                <a:ext uri="{FF2B5EF4-FFF2-40B4-BE49-F238E27FC236}">
                  <a16:creationId xmlns:a16="http://schemas.microsoft.com/office/drawing/2014/main" id="{20553954-4E4C-43F8-8B6E-DFF9A15F89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208" y="3521011"/>
              <a:ext cx="556305" cy="579008"/>
            </a:xfrm>
            <a:prstGeom prst="rect">
              <a:avLst/>
            </a:prstGeom>
          </p:spPr>
        </p:pic>
      </p:grp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DE2C5C4A-DA81-4950-8DB0-998243B28A96}"/>
              </a:ext>
            </a:extLst>
          </p:cNvPr>
          <p:cNvGrpSpPr/>
          <p:nvPr/>
        </p:nvGrpSpPr>
        <p:grpSpPr>
          <a:xfrm>
            <a:off x="4845428" y="2690191"/>
            <a:ext cx="1299457" cy="1706844"/>
            <a:chOff x="4105624" y="3521011"/>
            <a:chExt cx="1299457" cy="1706844"/>
          </a:xfrm>
        </p:grpSpPr>
        <p:sp>
          <p:nvSpPr>
            <p:cNvPr id="205" name="Oval 204">
              <a:extLst>
                <a:ext uri="{FF2B5EF4-FFF2-40B4-BE49-F238E27FC236}">
                  <a16:creationId xmlns:a16="http://schemas.microsoft.com/office/drawing/2014/main" id="{1EF1DF51-E5A3-4369-94E5-2982A15E271B}"/>
                </a:ext>
              </a:extLst>
            </p:cNvPr>
            <p:cNvSpPr/>
            <p:nvPr/>
          </p:nvSpPr>
          <p:spPr>
            <a:xfrm>
              <a:off x="4105624" y="3928398"/>
              <a:ext cx="1299457" cy="129945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Rectangle 205">
              <a:extLst>
                <a:ext uri="{FF2B5EF4-FFF2-40B4-BE49-F238E27FC236}">
                  <a16:creationId xmlns:a16="http://schemas.microsoft.com/office/drawing/2014/main" id="{C1886713-A549-4E23-B589-D3171BC0DA8F}"/>
                </a:ext>
              </a:extLst>
            </p:cNvPr>
            <p:cNvSpPr/>
            <p:nvPr/>
          </p:nvSpPr>
          <p:spPr>
            <a:xfrm>
              <a:off x="4180246" y="4366924"/>
              <a:ext cx="1150212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b="1" dirty="0">
                  <a:solidFill>
                    <a:schemeClr val="bg1"/>
                  </a:solidFill>
                  <a:latin typeface="Twinkl" pitchFamily="50" charset="0"/>
                  <a:sym typeface="Sassoon Infant Rg" pitchFamily="2" charset="0"/>
                </a:rPr>
                <a:t>280°C</a:t>
              </a:r>
            </a:p>
          </p:txBody>
        </p:sp>
        <p:sp>
          <p:nvSpPr>
            <p:cNvPr id="207" name="Oval 206">
              <a:extLst>
                <a:ext uri="{FF2B5EF4-FFF2-40B4-BE49-F238E27FC236}">
                  <a16:creationId xmlns:a16="http://schemas.microsoft.com/office/drawing/2014/main" id="{403EEDBF-3D3B-4461-8817-CFBCC855858D}"/>
                </a:ext>
              </a:extLst>
            </p:cNvPr>
            <p:cNvSpPr/>
            <p:nvPr/>
          </p:nvSpPr>
          <p:spPr>
            <a:xfrm>
              <a:off x="4507702" y="3675702"/>
              <a:ext cx="495300" cy="495300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08" name="Picture 207">
              <a:extLst>
                <a:ext uri="{FF2B5EF4-FFF2-40B4-BE49-F238E27FC236}">
                  <a16:creationId xmlns:a16="http://schemas.microsoft.com/office/drawing/2014/main" id="{77FFB454-8AE1-4CD2-95CF-DB11807887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208" y="3521011"/>
              <a:ext cx="556305" cy="579008"/>
            </a:xfrm>
            <a:prstGeom prst="rect">
              <a:avLst/>
            </a:prstGeom>
          </p:spPr>
        </p:pic>
      </p:grpSp>
      <p:grpSp>
        <p:nvGrpSpPr>
          <p:cNvPr id="210" name="Group 209">
            <a:extLst>
              <a:ext uri="{FF2B5EF4-FFF2-40B4-BE49-F238E27FC236}">
                <a16:creationId xmlns:a16="http://schemas.microsoft.com/office/drawing/2014/main" id="{3FFAABCD-B24C-482F-BB6E-06A78F76C9EE}"/>
              </a:ext>
            </a:extLst>
          </p:cNvPr>
          <p:cNvGrpSpPr/>
          <p:nvPr/>
        </p:nvGrpSpPr>
        <p:grpSpPr>
          <a:xfrm>
            <a:off x="4845428" y="2690191"/>
            <a:ext cx="1299457" cy="1706844"/>
            <a:chOff x="4105624" y="3521011"/>
            <a:chExt cx="1299457" cy="1706844"/>
          </a:xfrm>
        </p:grpSpPr>
        <p:sp>
          <p:nvSpPr>
            <p:cNvPr id="211" name="Oval 210">
              <a:extLst>
                <a:ext uri="{FF2B5EF4-FFF2-40B4-BE49-F238E27FC236}">
                  <a16:creationId xmlns:a16="http://schemas.microsoft.com/office/drawing/2014/main" id="{70CBE001-851B-4CE4-B03C-AAD0B8538BC2}"/>
                </a:ext>
              </a:extLst>
            </p:cNvPr>
            <p:cNvSpPr/>
            <p:nvPr/>
          </p:nvSpPr>
          <p:spPr>
            <a:xfrm>
              <a:off x="4105624" y="3928398"/>
              <a:ext cx="1299457" cy="129945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Rectangle 211">
              <a:extLst>
                <a:ext uri="{FF2B5EF4-FFF2-40B4-BE49-F238E27FC236}">
                  <a16:creationId xmlns:a16="http://schemas.microsoft.com/office/drawing/2014/main" id="{7CCB5690-12B7-4737-9D44-786C716E2D8D}"/>
                </a:ext>
              </a:extLst>
            </p:cNvPr>
            <p:cNvSpPr/>
            <p:nvPr/>
          </p:nvSpPr>
          <p:spPr>
            <a:xfrm>
              <a:off x="4180246" y="4366924"/>
              <a:ext cx="1150212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b="1" dirty="0">
                  <a:solidFill>
                    <a:schemeClr val="bg1"/>
                  </a:solidFill>
                  <a:latin typeface="Twinkl" pitchFamily="50" charset="0"/>
                  <a:sym typeface="Sassoon Infant Rg" pitchFamily="2" charset="0"/>
                </a:rPr>
                <a:t>40°C</a:t>
              </a:r>
            </a:p>
          </p:txBody>
        </p:sp>
        <p:sp>
          <p:nvSpPr>
            <p:cNvPr id="213" name="Oval 212">
              <a:extLst>
                <a:ext uri="{FF2B5EF4-FFF2-40B4-BE49-F238E27FC236}">
                  <a16:creationId xmlns:a16="http://schemas.microsoft.com/office/drawing/2014/main" id="{3F481ABF-EF84-4A83-8219-C18669EAEA3F}"/>
                </a:ext>
              </a:extLst>
            </p:cNvPr>
            <p:cNvSpPr/>
            <p:nvPr/>
          </p:nvSpPr>
          <p:spPr>
            <a:xfrm>
              <a:off x="4507702" y="3675702"/>
              <a:ext cx="495300" cy="495300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14" name="Picture 213">
              <a:extLst>
                <a:ext uri="{FF2B5EF4-FFF2-40B4-BE49-F238E27FC236}">
                  <a16:creationId xmlns:a16="http://schemas.microsoft.com/office/drawing/2014/main" id="{5AE00C20-6BBF-4853-86AE-9174846B042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208" y="3521011"/>
              <a:ext cx="556305" cy="5790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439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D8EBA22-CFA3-4961-A6F8-C3DBDC7753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496" y="1983765"/>
            <a:ext cx="7632854" cy="4109060"/>
          </a:xfrm>
          <a:prstGeom prst="rect">
            <a:avLst/>
          </a:prstGeom>
        </p:spPr>
      </p:pic>
      <p:sp>
        <p:nvSpPr>
          <p:cNvPr id="229" name="Rectangle 228">
            <a:extLst>
              <a:ext uri="{FF2B5EF4-FFF2-40B4-BE49-F238E27FC236}">
                <a16:creationId xmlns:a16="http://schemas.microsoft.com/office/drawing/2014/main" id="{79CC52AB-294E-44AA-90B5-19FD4140D7D7}"/>
              </a:ext>
            </a:extLst>
          </p:cNvPr>
          <p:cNvSpPr/>
          <p:nvPr/>
        </p:nvSpPr>
        <p:spPr>
          <a:xfrm>
            <a:off x="755650" y="1986670"/>
            <a:ext cx="7632700" cy="4109329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1" name="Picture 230">
            <a:extLst>
              <a:ext uri="{FF2B5EF4-FFF2-40B4-BE49-F238E27FC236}">
                <a16:creationId xmlns:a16="http://schemas.microsoft.com/office/drawing/2014/main" id="{2198AD95-284C-4EA3-8D29-7CF49692A0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703"/>
          <a:stretch/>
        </p:blipFill>
        <p:spPr>
          <a:xfrm>
            <a:off x="1907461" y="2175543"/>
            <a:ext cx="5329078" cy="379478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1951893" y="697112"/>
            <a:ext cx="5240217" cy="6155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altLang="en-US" sz="4000" b="1" dirty="0">
                <a:latin typeface="Twinkl" pitchFamily="2" charset="0"/>
              </a:rPr>
              <a:t>Temperatures on Mars</a:t>
            </a:r>
            <a:endParaRPr lang="en-GB" sz="4000" b="1" dirty="0">
              <a:latin typeface="Twinkl" pitchFamily="2" charset="0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2FA9393-D60D-414C-BB82-BBECD4CEB314}"/>
              </a:ext>
            </a:extLst>
          </p:cNvPr>
          <p:cNvSpPr/>
          <p:nvPr/>
        </p:nvSpPr>
        <p:spPr>
          <a:xfrm>
            <a:off x="755650" y="1418334"/>
            <a:ext cx="7632700" cy="422405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In their topic lessons, Class 5 are learning about the planet Mars.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A1FCDACB-CE9D-4441-8359-5EAE0B4DDAFA}"/>
              </a:ext>
            </a:extLst>
          </p:cNvPr>
          <p:cNvSpPr/>
          <p:nvPr/>
        </p:nvSpPr>
        <p:spPr>
          <a:xfrm>
            <a:off x="2036785" y="2877001"/>
            <a:ext cx="5070427" cy="976403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They have found out that there are two American space rovers exploring the surface of the planet. They are called Spirit and Opportunity.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1AA75B4-85E3-4866-B874-D48086CCEE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823" y="3890016"/>
            <a:ext cx="1682272" cy="1682272"/>
          </a:xfrm>
          <a:prstGeom prst="rect">
            <a:avLst/>
          </a:prstGeom>
        </p:spPr>
      </p:pic>
      <p:sp>
        <p:nvSpPr>
          <p:cNvPr id="234" name="Rectangle 233">
            <a:extLst>
              <a:ext uri="{FF2B5EF4-FFF2-40B4-BE49-F238E27FC236}">
                <a16:creationId xmlns:a16="http://schemas.microsoft.com/office/drawing/2014/main" id="{631E8F41-6FBA-44DF-B020-0A15EF2AC79B}"/>
              </a:ext>
            </a:extLst>
          </p:cNvPr>
          <p:cNvSpPr/>
          <p:nvPr/>
        </p:nvSpPr>
        <p:spPr>
          <a:xfrm>
            <a:off x="2036785" y="4104451"/>
            <a:ext cx="3326397" cy="1253402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The robots can tell us lots</a:t>
            </a:r>
            <a:br>
              <a:rPr lang="en-GB" altLang="en-US" dirty="0">
                <a:latin typeface="Twinkl" pitchFamily="50" charset="0"/>
                <a:sym typeface="Sassoon Infant Rg" pitchFamily="2" charset="0"/>
              </a:rPr>
            </a:br>
            <a:r>
              <a:rPr lang="en-GB" altLang="en-US" dirty="0">
                <a:latin typeface="Twinkl" pitchFamily="50" charset="0"/>
                <a:sym typeface="Sassoon Infant Rg" pitchFamily="2" charset="0"/>
              </a:rPr>
              <a:t>of information about Mars, including the air temperature</a:t>
            </a:r>
            <a:br>
              <a:rPr lang="en-GB" altLang="en-US" dirty="0">
                <a:latin typeface="Twinkl" pitchFamily="50" charset="0"/>
                <a:sym typeface="Sassoon Infant Rg" pitchFamily="2" charset="0"/>
              </a:rPr>
            </a:br>
            <a:r>
              <a:rPr lang="en-GB" altLang="en-US" dirty="0">
                <a:latin typeface="Twinkl" pitchFamily="50" charset="0"/>
                <a:sym typeface="Sassoon Infant Rg" pitchFamily="2" charset="0"/>
              </a:rPr>
              <a:t>at the surface.</a:t>
            </a:r>
          </a:p>
        </p:txBody>
      </p:sp>
    </p:spTree>
    <p:extLst>
      <p:ext uri="{BB962C8B-B14F-4D97-AF65-F5344CB8AC3E}">
        <p14:creationId xmlns:p14="http://schemas.microsoft.com/office/powerpoint/2010/main" val="136668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" grpId="0" animBg="1"/>
      <p:bldP spid="233" grpId="0"/>
      <p:bldP spid="2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49727" y="798354"/>
            <a:ext cx="5844549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altLang="en-US" sz="3200" b="1" dirty="0">
                <a:latin typeface="Twinkl" pitchFamily="2" charset="0"/>
              </a:rPr>
              <a:t>24-Hour Temperatures on Mars</a:t>
            </a:r>
            <a:endParaRPr lang="en-GB" sz="3200" b="1" dirty="0">
              <a:latin typeface="Twinkl" pitchFamily="2" charset="0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2FA9393-D60D-414C-BB82-BBECD4CEB314}"/>
              </a:ext>
            </a:extLst>
          </p:cNvPr>
          <p:cNvSpPr/>
          <p:nvPr/>
        </p:nvSpPr>
        <p:spPr>
          <a:xfrm>
            <a:off x="755650" y="1281598"/>
            <a:ext cx="7632700" cy="699404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Here is a line graph showing data from the Mars rovers. It</a:t>
            </a:r>
            <a:br>
              <a:rPr lang="en-GB" altLang="en-US" dirty="0">
                <a:latin typeface="Twinkl" pitchFamily="50" charset="0"/>
                <a:sym typeface="Sassoon Infant Rg" pitchFamily="2" charset="0"/>
              </a:rPr>
            </a:br>
            <a:r>
              <a:rPr lang="en-GB" altLang="en-US" dirty="0">
                <a:latin typeface="Twinkl" pitchFamily="50" charset="0"/>
                <a:sym typeface="Sassoon Infant Rg" pitchFamily="2" charset="0"/>
              </a:rPr>
              <a:t>recorded the temperature of Mars once an hour over the course of one day.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A601F92-D508-41FA-8436-0D4B580A31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84" t="6454" r="8806" b="20474"/>
          <a:stretch/>
        </p:blipFill>
        <p:spPr>
          <a:xfrm>
            <a:off x="755650" y="1981002"/>
            <a:ext cx="7632700" cy="4111823"/>
          </a:xfrm>
          <a:prstGeom prst="rect">
            <a:avLst/>
          </a:prstGeom>
        </p:spPr>
      </p:pic>
      <p:pic>
        <p:nvPicPr>
          <p:cNvPr id="275" name="Picture 274">
            <a:extLst>
              <a:ext uri="{FF2B5EF4-FFF2-40B4-BE49-F238E27FC236}">
                <a16:creationId xmlns:a16="http://schemas.microsoft.com/office/drawing/2014/main" id="{8469B037-36D1-4C7E-84B2-994362AD8A3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03"/>
          <a:stretch/>
        </p:blipFill>
        <p:spPr>
          <a:xfrm>
            <a:off x="813236" y="2042927"/>
            <a:ext cx="7513642" cy="4049898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BC8E4057-6599-43A9-8A5D-4638B09FC46F}"/>
              </a:ext>
            </a:extLst>
          </p:cNvPr>
          <p:cNvGrpSpPr/>
          <p:nvPr/>
        </p:nvGrpSpPr>
        <p:grpSpPr>
          <a:xfrm>
            <a:off x="925257" y="2085610"/>
            <a:ext cx="7410102" cy="4046039"/>
            <a:chOff x="820482" y="2085610"/>
            <a:chExt cx="7410102" cy="4046039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4887F0D-BA3A-48BA-AFCB-1564D13C0883}"/>
                </a:ext>
              </a:extLst>
            </p:cNvPr>
            <p:cNvGrpSpPr/>
            <p:nvPr/>
          </p:nvGrpSpPr>
          <p:grpSpPr>
            <a:xfrm>
              <a:off x="820482" y="2085610"/>
              <a:ext cx="7410102" cy="4046039"/>
              <a:chOff x="820482" y="2085610"/>
              <a:chExt cx="7410102" cy="4046039"/>
            </a:xfrm>
          </p:grpSpPr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FE8FB2D4-7DC3-4450-B180-AECBBBD8C25F}"/>
                  </a:ext>
                </a:extLst>
              </p:cNvPr>
              <p:cNvSpPr/>
              <p:nvPr/>
            </p:nvSpPr>
            <p:spPr>
              <a:xfrm rot="16200000">
                <a:off x="187630" y="4080540"/>
                <a:ext cx="1657331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Temperature in °C</a:t>
                </a: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EFBFB0CB-E282-46DA-8995-5FD2EBB58303}"/>
                  </a:ext>
                </a:extLst>
              </p:cNvPr>
              <p:cNvSpPr/>
              <p:nvPr/>
            </p:nvSpPr>
            <p:spPr>
              <a:xfrm>
                <a:off x="1929298" y="2085610"/>
                <a:ext cx="5426873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u="sng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A Line Graph to Show the Temperature on Mars over 24 Hours</a:t>
                </a:r>
              </a:p>
            </p:txBody>
          </p:sp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FAEEEEBB-99E2-4BFC-B307-9460A0F5C5D3}"/>
                  </a:ext>
                </a:extLst>
              </p:cNvPr>
              <p:cNvSpPr/>
              <p:nvPr/>
            </p:nvSpPr>
            <p:spPr>
              <a:xfrm>
                <a:off x="3611286" y="5740021"/>
                <a:ext cx="2062897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ct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Time (24-hour clock)</a:t>
                </a:r>
              </a:p>
            </p:txBody>
          </p: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60397B4A-7BCF-4D13-B070-5783594820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30556" y="2851599"/>
                <a:ext cx="0" cy="284951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Rectangle 66">
                <a:extLst>
                  <a:ext uri="{FF2B5EF4-FFF2-40B4-BE49-F238E27FC236}">
                    <a16:creationId xmlns:a16="http://schemas.microsoft.com/office/drawing/2014/main" id="{91C7D151-79F1-4995-BE1C-97D8FE2883C7}"/>
                  </a:ext>
                </a:extLst>
              </p:cNvPr>
              <p:cNvSpPr/>
              <p:nvPr/>
            </p:nvSpPr>
            <p:spPr>
              <a:xfrm>
                <a:off x="1039797" y="3432215"/>
                <a:ext cx="396874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-20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CEB72DBC-8EFF-4B30-BDCD-98E71FC0D007}"/>
                  </a:ext>
                </a:extLst>
              </p:cNvPr>
              <p:cNvSpPr/>
              <p:nvPr/>
            </p:nvSpPr>
            <p:spPr>
              <a:xfrm>
                <a:off x="1039797" y="4467905"/>
                <a:ext cx="396874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-50</a:t>
                </a:r>
              </a:p>
            </p:txBody>
          </p:sp>
          <p:sp>
            <p:nvSpPr>
              <p:cNvPr id="69" name="Rectangle 68">
                <a:extLst>
                  <a:ext uri="{FF2B5EF4-FFF2-40B4-BE49-F238E27FC236}">
                    <a16:creationId xmlns:a16="http://schemas.microsoft.com/office/drawing/2014/main" id="{420E5AF1-CF45-4BAB-ADE0-4D89847C89DC}"/>
                  </a:ext>
                </a:extLst>
              </p:cNvPr>
              <p:cNvSpPr/>
              <p:nvPr/>
            </p:nvSpPr>
            <p:spPr>
              <a:xfrm>
                <a:off x="1039797" y="5503594"/>
                <a:ext cx="396874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-80</a:t>
                </a:r>
              </a:p>
            </p:txBody>
          </p: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54D3F4C4-FF25-4E79-A5F6-1C95D5A270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42145" y="5352669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8F75822D-76E4-4661-A063-82B4D71635D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42145" y="3626769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E7200ABD-E9D0-4181-A23F-8F2D368A37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42145" y="5007489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7A6F5F99-AA35-437C-B904-FCF3C9B29FB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42145" y="4317129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07AF5278-37F5-4C35-8FA1-3C557844645C}"/>
                  </a:ext>
                </a:extLst>
              </p:cNvPr>
              <p:cNvSpPr/>
              <p:nvPr/>
            </p:nvSpPr>
            <p:spPr>
              <a:xfrm>
                <a:off x="1039797" y="5158365"/>
                <a:ext cx="396874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-70</a:t>
                </a: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3650F98A-6521-4276-ADD0-5B208A09C69E}"/>
                  </a:ext>
                </a:extLst>
              </p:cNvPr>
              <p:cNvSpPr/>
              <p:nvPr/>
            </p:nvSpPr>
            <p:spPr>
              <a:xfrm>
                <a:off x="1039797" y="4813135"/>
                <a:ext cx="396874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-60</a:t>
                </a:r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F44F2033-A9BF-4C52-80C5-94AF82641A97}"/>
                  </a:ext>
                </a:extLst>
              </p:cNvPr>
              <p:cNvSpPr/>
              <p:nvPr/>
            </p:nvSpPr>
            <p:spPr>
              <a:xfrm>
                <a:off x="1039797" y="4122675"/>
                <a:ext cx="396874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-40</a:t>
                </a:r>
              </a:p>
            </p:txBody>
          </p: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989121F4-80C8-47B9-9FB6-0C91E6FCEE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42145" y="4662309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2EC69345-03F1-4853-8E73-DB5E128E1E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42145" y="5697847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>
                <a:extLst>
                  <a:ext uri="{FF2B5EF4-FFF2-40B4-BE49-F238E27FC236}">
                    <a16:creationId xmlns:a16="http://schemas.microsoft.com/office/drawing/2014/main" id="{19B9905A-F03A-472C-AD55-7A17A7307D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8" y="5700019"/>
                <a:ext cx="6227475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Rectangle 79">
                <a:extLst>
                  <a:ext uri="{FF2B5EF4-FFF2-40B4-BE49-F238E27FC236}">
                    <a16:creationId xmlns:a16="http://schemas.microsoft.com/office/drawing/2014/main" id="{E14F317C-23DF-4329-B48A-A6ACD1BE8A73}"/>
                  </a:ext>
                </a:extLst>
              </p:cNvPr>
              <p:cNvSpPr/>
              <p:nvPr/>
            </p:nvSpPr>
            <p:spPr>
              <a:xfrm>
                <a:off x="1039797" y="3777445"/>
                <a:ext cx="396874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-30</a:t>
                </a:r>
              </a:p>
            </p:txBody>
          </p:sp>
          <p:cxnSp>
            <p:nvCxnSpPr>
              <p:cNvPr id="81" name="Straight Connector 80">
                <a:extLst>
                  <a:ext uri="{FF2B5EF4-FFF2-40B4-BE49-F238E27FC236}">
                    <a16:creationId xmlns:a16="http://schemas.microsoft.com/office/drawing/2014/main" id="{7DBF0520-B484-4B66-92A8-7E488D4A6CE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42145" y="3971949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5616C74E-9464-4F32-8D99-A89077B3346A}"/>
                  </a:ext>
                </a:extLst>
              </p:cNvPr>
              <p:cNvSpPr/>
              <p:nvPr/>
            </p:nvSpPr>
            <p:spPr>
              <a:xfrm>
                <a:off x="1039797" y="2741755"/>
                <a:ext cx="396874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0</a:t>
                </a: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6CF0FC31-A80E-4059-91AF-D2576014A165}"/>
                  </a:ext>
                </a:extLst>
              </p:cNvPr>
              <p:cNvSpPr/>
              <p:nvPr/>
            </p:nvSpPr>
            <p:spPr>
              <a:xfrm>
                <a:off x="1039797" y="3086985"/>
                <a:ext cx="396874" cy="391628"/>
              </a:xfrm>
              <a:prstGeom prst="rect">
                <a:avLst/>
              </a:prstGeom>
            </p:spPr>
            <p:txBody>
              <a:bodyPr wrap="square" lIns="0" tIns="72000" rIns="0" bIns="72000">
                <a:spAutoFit/>
              </a:bodyPr>
              <a:lstStyle/>
              <a:p>
                <a:pPr algn="r"/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-10</a:t>
                </a:r>
              </a:p>
            </p:txBody>
          </p:sp>
          <p:cxnSp>
            <p:nvCxnSpPr>
              <p:cNvPr id="84" name="Straight Connector 83">
                <a:extLst>
                  <a:ext uri="{FF2B5EF4-FFF2-40B4-BE49-F238E27FC236}">
                    <a16:creationId xmlns:a16="http://schemas.microsoft.com/office/drawing/2014/main" id="{C4D0B23F-21C8-4D1F-9E0E-D8C7433BD51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42145" y="3281589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>
                <a:extLst>
                  <a:ext uri="{FF2B5EF4-FFF2-40B4-BE49-F238E27FC236}">
                    <a16:creationId xmlns:a16="http://schemas.microsoft.com/office/drawing/2014/main" id="{229298E7-0B5A-4ADE-87D5-AFE3B5A395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445011" y="2936409"/>
                <a:ext cx="6315798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A4C78359-DEDB-46DD-8618-0F049EC8746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020078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363FC006-9CEF-4D7E-8AFA-674C137F4CF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290731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Straight Connector 87">
                <a:extLst>
                  <a:ext uri="{FF2B5EF4-FFF2-40B4-BE49-F238E27FC236}">
                    <a16:creationId xmlns:a16="http://schemas.microsoft.com/office/drawing/2014/main" id="{796ED0E0-A24C-4B55-B8EA-5E23030BDB73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561384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Straight Connector 88">
                <a:extLst>
                  <a:ext uri="{FF2B5EF4-FFF2-40B4-BE49-F238E27FC236}">
                    <a16:creationId xmlns:a16="http://schemas.microsoft.com/office/drawing/2014/main" id="{88037E1C-5AE9-4411-9009-CDD7EE25359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6896670" y="2891087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>
                <a:extLst>
                  <a:ext uri="{FF2B5EF4-FFF2-40B4-BE49-F238E27FC236}">
                    <a16:creationId xmlns:a16="http://schemas.microsoft.com/office/drawing/2014/main" id="{B8337C97-B526-46DD-9445-24470338AA7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102690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Straight Connector 90">
                <a:extLst>
                  <a:ext uri="{FF2B5EF4-FFF2-40B4-BE49-F238E27FC236}">
                    <a16:creationId xmlns:a16="http://schemas.microsoft.com/office/drawing/2014/main" id="{A5C0433D-8BB3-4F74-8F5F-5675035CC5A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540986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Straight Connector 91">
                <a:extLst>
                  <a:ext uri="{FF2B5EF4-FFF2-40B4-BE49-F238E27FC236}">
                    <a16:creationId xmlns:a16="http://schemas.microsoft.com/office/drawing/2014/main" id="{D54548B0-68D4-42DF-9B89-7F032CCE3A8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811639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92">
                <a:extLst>
                  <a:ext uri="{FF2B5EF4-FFF2-40B4-BE49-F238E27FC236}">
                    <a16:creationId xmlns:a16="http://schemas.microsoft.com/office/drawing/2014/main" id="{27E69B53-4870-4558-8FFF-7950C4E5799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4999680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Straight Connector 93">
                <a:extLst>
                  <a:ext uri="{FF2B5EF4-FFF2-40B4-BE49-F238E27FC236}">
                    <a16:creationId xmlns:a16="http://schemas.microsoft.com/office/drawing/2014/main" id="{6ABEFEBD-9B0F-4F30-B9F0-64C77CF1011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5270333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Straight Connector 94">
                <a:extLst>
                  <a:ext uri="{FF2B5EF4-FFF2-40B4-BE49-F238E27FC236}">
                    <a16:creationId xmlns:a16="http://schemas.microsoft.com/office/drawing/2014/main" id="{AE35BDE9-4BF1-4FBE-AD56-2398479DAEA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4729027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Straight Connector 95">
                <a:extLst>
                  <a:ext uri="{FF2B5EF4-FFF2-40B4-BE49-F238E27FC236}">
                    <a16:creationId xmlns:a16="http://schemas.microsoft.com/office/drawing/2014/main" id="{4DA163D1-06E2-45AF-B38A-AF9A1894AFF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7708624" y="2889663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Straight Connector 96">
                <a:extLst>
                  <a:ext uri="{FF2B5EF4-FFF2-40B4-BE49-F238E27FC236}">
                    <a16:creationId xmlns:a16="http://schemas.microsoft.com/office/drawing/2014/main" id="{9ED16E98-BCF2-458C-A08A-D544A073D0A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4187721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Straight Connector 97">
                <a:extLst>
                  <a:ext uri="{FF2B5EF4-FFF2-40B4-BE49-F238E27FC236}">
                    <a16:creationId xmlns:a16="http://schemas.microsoft.com/office/drawing/2014/main" id="{D23CBC7B-A8E6-4381-83E2-C153C97D1E2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7167323" y="2891087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Straight Connector 98">
                <a:extLst>
                  <a:ext uri="{FF2B5EF4-FFF2-40B4-BE49-F238E27FC236}">
                    <a16:creationId xmlns:a16="http://schemas.microsoft.com/office/drawing/2014/main" id="{3893903E-DAE8-441B-9EAD-CDB9CE1DFC8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643996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Straight Connector 99">
                <a:extLst>
                  <a:ext uri="{FF2B5EF4-FFF2-40B4-BE49-F238E27FC236}">
                    <a16:creationId xmlns:a16="http://schemas.microsoft.com/office/drawing/2014/main" id="{CE44468A-91DD-405D-96E6-337DE74A881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7437976" y="2889663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Straight Connector 100">
                <a:extLst>
                  <a:ext uri="{FF2B5EF4-FFF2-40B4-BE49-F238E27FC236}">
                    <a16:creationId xmlns:a16="http://schemas.microsoft.com/office/drawing/2014/main" id="{257DD1DA-1E7B-46BE-8E24-0731F817A83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747006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Connector 101">
                <a:extLst>
                  <a:ext uri="{FF2B5EF4-FFF2-40B4-BE49-F238E27FC236}">
                    <a16:creationId xmlns:a16="http://schemas.microsoft.com/office/drawing/2014/main" id="{5DA354D7-9B80-46A2-9BC1-8B96210E156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6352945" y="2891087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Connector 102">
                <a:extLst>
                  <a:ext uri="{FF2B5EF4-FFF2-40B4-BE49-F238E27FC236}">
                    <a16:creationId xmlns:a16="http://schemas.microsoft.com/office/drawing/2014/main" id="{BAB53913-DF0B-4ACD-9C5E-D309FD91FD2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2037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Straight Connector 103">
                <a:extLst>
                  <a:ext uri="{FF2B5EF4-FFF2-40B4-BE49-F238E27FC236}">
                    <a16:creationId xmlns:a16="http://schemas.microsoft.com/office/drawing/2014/main" id="{0870F1F7-2686-4A06-BB7F-6351910F2D4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373343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Straight Connector 104">
                <a:extLst>
                  <a:ext uri="{FF2B5EF4-FFF2-40B4-BE49-F238E27FC236}">
                    <a16:creationId xmlns:a16="http://schemas.microsoft.com/office/drawing/2014/main" id="{DCF2736B-773D-4922-BBD7-9ED4D599F78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914649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Straight Connector 105">
                <a:extLst>
                  <a:ext uri="{FF2B5EF4-FFF2-40B4-BE49-F238E27FC236}">
                    <a16:creationId xmlns:a16="http://schemas.microsoft.com/office/drawing/2014/main" id="{A9588117-A755-43DF-B9F8-F4C432025BE0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4458374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Straight Connector 106">
                <a:extLst>
                  <a:ext uri="{FF2B5EF4-FFF2-40B4-BE49-F238E27FC236}">
                    <a16:creationId xmlns:a16="http://schemas.microsoft.com/office/drawing/2014/main" id="{57411E4C-CBF3-418A-9B97-B162C15F6265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6626017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>
                <a:extLst>
                  <a:ext uri="{FF2B5EF4-FFF2-40B4-BE49-F238E27FC236}">
                    <a16:creationId xmlns:a16="http://schemas.microsoft.com/office/drawing/2014/main" id="{F89038D7-A931-47C7-AEB9-078C70D9A3D4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6082292" y="2891086"/>
                <a:ext cx="93491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Rectangle 108">
                <a:extLst>
                  <a:ext uri="{FF2B5EF4-FFF2-40B4-BE49-F238E27FC236}">
                    <a16:creationId xmlns:a16="http://schemas.microsoft.com/office/drawing/2014/main" id="{495A318B-6AB8-4502-B294-3FD498B7CFBA}"/>
                  </a:ext>
                </a:extLst>
              </p:cNvPr>
              <p:cNvSpPr/>
              <p:nvPr/>
            </p:nvSpPr>
            <p:spPr>
              <a:xfrm rot="2700000">
                <a:off x="1540686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11:00</a:t>
                </a:r>
              </a:p>
            </p:txBody>
          </p:sp>
          <p:sp>
            <p:nvSpPr>
              <p:cNvPr id="110" name="Rectangle 109">
                <a:extLst>
                  <a:ext uri="{FF2B5EF4-FFF2-40B4-BE49-F238E27FC236}">
                    <a16:creationId xmlns:a16="http://schemas.microsoft.com/office/drawing/2014/main" id="{BF84B1A6-B2DC-48B4-A4CE-80DC384FE5B2}"/>
                  </a:ext>
                </a:extLst>
              </p:cNvPr>
              <p:cNvSpPr/>
              <p:nvPr/>
            </p:nvSpPr>
            <p:spPr>
              <a:xfrm rot="2700000">
                <a:off x="1811632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12:00</a:t>
                </a:r>
              </a:p>
            </p:txBody>
          </p:sp>
          <p:sp>
            <p:nvSpPr>
              <p:cNvPr id="111" name="Rectangle 110">
                <a:extLst>
                  <a:ext uri="{FF2B5EF4-FFF2-40B4-BE49-F238E27FC236}">
                    <a16:creationId xmlns:a16="http://schemas.microsoft.com/office/drawing/2014/main" id="{75C27345-8DA2-4BBD-A59C-1C2C0D6AB713}"/>
                  </a:ext>
                </a:extLst>
              </p:cNvPr>
              <p:cNvSpPr/>
              <p:nvPr/>
            </p:nvSpPr>
            <p:spPr>
              <a:xfrm rot="2700000">
                <a:off x="2082578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13:00</a:t>
                </a:r>
              </a:p>
            </p:txBody>
          </p:sp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C6CB90C0-0B7B-46FB-93B6-B7E5ECAE27D7}"/>
                  </a:ext>
                </a:extLst>
              </p:cNvPr>
              <p:cNvSpPr/>
              <p:nvPr/>
            </p:nvSpPr>
            <p:spPr>
              <a:xfrm rot="2700000">
                <a:off x="2353524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14:00</a:t>
                </a:r>
              </a:p>
            </p:txBody>
          </p:sp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BDAB541E-D731-42AB-BA72-F8D7632C6F77}"/>
                  </a:ext>
                </a:extLst>
              </p:cNvPr>
              <p:cNvSpPr/>
              <p:nvPr/>
            </p:nvSpPr>
            <p:spPr>
              <a:xfrm rot="2700000">
                <a:off x="2624470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15:00</a:t>
                </a:r>
              </a:p>
            </p:txBody>
          </p:sp>
          <p:sp>
            <p:nvSpPr>
              <p:cNvPr id="114" name="Rectangle 113">
                <a:extLst>
                  <a:ext uri="{FF2B5EF4-FFF2-40B4-BE49-F238E27FC236}">
                    <a16:creationId xmlns:a16="http://schemas.microsoft.com/office/drawing/2014/main" id="{0FAA7B04-A8A5-4700-BF52-C9EBDB063B51}"/>
                  </a:ext>
                </a:extLst>
              </p:cNvPr>
              <p:cNvSpPr/>
              <p:nvPr/>
            </p:nvSpPr>
            <p:spPr>
              <a:xfrm rot="2700000">
                <a:off x="2895416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16:00</a:t>
                </a:r>
              </a:p>
            </p:txBody>
          </p:sp>
          <p:sp>
            <p:nvSpPr>
              <p:cNvPr id="115" name="Rectangle 114">
                <a:extLst>
                  <a:ext uri="{FF2B5EF4-FFF2-40B4-BE49-F238E27FC236}">
                    <a16:creationId xmlns:a16="http://schemas.microsoft.com/office/drawing/2014/main" id="{1EF4BA2F-E103-4394-8828-6AFE683CC5FF}"/>
                  </a:ext>
                </a:extLst>
              </p:cNvPr>
              <p:cNvSpPr/>
              <p:nvPr/>
            </p:nvSpPr>
            <p:spPr>
              <a:xfrm rot="2700000">
                <a:off x="3166362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17:00</a:t>
                </a:r>
              </a:p>
            </p:txBody>
          </p:sp>
          <p:sp>
            <p:nvSpPr>
              <p:cNvPr id="116" name="Rectangle 115">
                <a:extLst>
                  <a:ext uri="{FF2B5EF4-FFF2-40B4-BE49-F238E27FC236}">
                    <a16:creationId xmlns:a16="http://schemas.microsoft.com/office/drawing/2014/main" id="{9C36C933-932B-405C-933D-7F5FF7DE25A6}"/>
                  </a:ext>
                </a:extLst>
              </p:cNvPr>
              <p:cNvSpPr/>
              <p:nvPr/>
            </p:nvSpPr>
            <p:spPr>
              <a:xfrm rot="2700000">
                <a:off x="3437308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18:00</a:t>
                </a:r>
              </a:p>
            </p:txBody>
          </p:sp>
          <p:sp>
            <p:nvSpPr>
              <p:cNvPr id="117" name="Rectangle 116">
                <a:extLst>
                  <a:ext uri="{FF2B5EF4-FFF2-40B4-BE49-F238E27FC236}">
                    <a16:creationId xmlns:a16="http://schemas.microsoft.com/office/drawing/2014/main" id="{863119E4-1E3C-4E4C-B2D1-C10E6B1154BB}"/>
                  </a:ext>
                </a:extLst>
              </p:cNvPr>
              <p:cNvSpPr/>
              <p:nvPr/>
            </p:nvSpPr>
            <p:spPr>
              <a:xfrm rot="2700000">
                <a:off x="3708254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19:00</a:t>
                </a:r>
              </a:p>
            </p:txBody>
          </p:sp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3182B817-9F2C-43BF-9015-86A474E7F0CE}"/>
                  </a:ext>
                </a:extLst>
              </p:cNvPr>
              <p:cNvSpPr/>
              <p:nvPr/>
            </p:nvSpPr>
            <p:spPr>
              <a:xfrm rot="2700000">
                <a:off x="3979200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20:00</a:t>
                </a:r>
              </a:p>
            </p:txBody>
          </p:sp>
          <p:sp>
            <p:nvSpPr>
              <p:cNvPr id="119" name="Rectangle 118">
                <a:extLst>
                  <a:ext uri="{FF2B5EF4-FFF2-40B4-BE49-F238E27FC236}">
                    <a16:creationId xmlns:a16="http://schemas.microsoft.com/office/drawing/2014/main" id="{41579AA0-AB14-40F3-99D5-44FCF2FDA1A4}"/>
                  </a:ext>
                </a:extLst>
              </p:cNvPr>
              <p:cNvSpPr/>
              <p:nvPr/>
            </p:nvSpPr>
            <p:spPr>
              <a:xfrm rot="2700000">
                <a:off x="4250146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21:00</a:t>
                </a:r>
              </a:p>
            </p:txBody>
          </p:sp>
          <p:sp>
            <p:nvSpPr>
              <p:cNvPr id="120" name="Rectangle 119">
                <a:extLst>
                  <a:ext uri="{FF2B5EF4-FFF2-40B4-BE49-F238E27FC236}">
                    <a16:creationId xmlns:a16="http://schemas.microsoft.com/office/drawing/2014/main" id="{486E6DF6-AADF-4627-9FCC-A842361A11CA}"/>
                  </a:ext>
                </a:extLst>
              </p:cNvPr>
              <p:cNvSpPr/>
              <p:nvPr/>
            </p:nvSpPr>
            <p:spPr>
              <a:xfrm rot="2700000">
                <a:off x="4521092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22:00</a:t>
                </a:r>
              </a:p>
            </p:txBody>
          </p:sp>
          <p:sp>
            <p:nvSpPr>
              <p:cNvPr id="121" name="Rectangle 120">
                <a:extLst>
                  <a:ext uri="{FF2B5EF4-FFF2-40B4-BE49-F238E27FC236}">
                    <a16:creationId xmlns:a16="http://schemas.microsoft.com/office/drawing/2014/main" id="{5ABBF8B5-60EF-4AE4-A88C-1D81831ED616}"/>
                  </a:ext>
                </a:extLst>
              </p:cNvPr>
              <p:cNvSpPr/>
              <p:nvPr/>
            </p:nvSpPr>
            <p:spPr>
              <a:xfrm rot="2700000">
                <a:off x="4792038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23:00</a:t>
                </a:r>
              </a:p>
            </p:txBody>
          </p:sp>
          <p:sp>
            <p:nvSpPr>
              <p:cNvPr id="122" name="Rectangle 121">
                <a:extLst>
                  <a:ext uri="{FF2B5EF4-FFF2-40B4-BE49-F238E27FC236}">
                    <a16:creationId xmlns:a16="http://schemas.microsoft.com/office/drawing/2014/main" id="{F318C162-BBF4-499E-BB36-0B04EBBAA5C2}"/>
                  </a:ext>
                </a:extLst>
              </p:cNvPr>
              <p:cNvSpPr/>
              <p:nvPr/>
            </p:nvSpPr>
            <p:spPr>
              <a:xfrm rot="2700000">
                <a:off x="5062984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00:00</a:t>
                </a:r>
              </a:p>
            </p:txBody>
          </p:sp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D43960B9-72AC-44BF-BEA8-E531ED8B0B4C}"/>
                  </a:ext>
                </a:extLst>
              </p:cNvPr>
              <p:cNvSpPr/>
              <p:nvPr/>
            </p:nvSpPr>
            <p:spPr>
              <a:xfrm rot="2700000">
                <a:off x="5333930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01:00</a:t>
                </a:r>
              </a:p>
            </p:txBody>
          </p:sp>
          <p:sp>
            <p:nvSpPr>
              <p:cNvPr id="124" name="Rectangle 123">
                <a:extLst>
                  <a:ext uri="{FF2B5EF4-FFF2-40B4-BE49-F238E27FC236}">
                    <a16:creationId xmlns:a16="http://schemas.microsoft.com/office/drawing/2014/main" id="{8C795670-EE76-464D-937F-AD25620CF87F}"/>
                  </a:ext>
                </a:extLst>
              </p:cNvPr>
              <p:cNvSpPr/>
              <p:nvPr/>
            </p:nvSpPr>
            <p:spPr>
              <a:xfrm rot="2700000">
                <a:off x="5604876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02:00</a:t>
                </a:r>
              </a:p>
            </p:txBody>
          </p:sp>
          <p:sp>
            <p:nvSpPr>
              <p:cNvPr id="125" name="Rectangle 124">
                <a:extLst>
                  <a:ext uri="{FF2B5EF4-FFF2-40B4-BE49-F238E27FC236}">
                    <a16:creationId xmlns:a16="http://schemas.microsoft.com/office/drawing/2014/main" id="{FD170D49-6937-4BAB-A49A-4FFAAE745E1F}"/>
                  </a:ext>
                </a:extLst>
              </p:cNvPr>
              <p:cNvSpPr/>
              <p:nvPr/>
            </p:nvSpPr>
            <p:spPr>
              <a:xfrm rot="2700000">
                <a:off x="5875822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03:00</a:t>
                </a:r>
              </a:p>
            </p:txBody>
          </p:sp>
          <p:sp>
            <p:nvSpPr>
              <p:cNvPr id="126" name="Rectangle 125">
                <a:extLst>
                  <a:ext uri="{FF2B5EF4-FFF2-40B4-BE49-F238E27FC236}">
                    <a16:creationId xmlns:a16="http://schemas.microsoft.com/office/drawing/2014/main" id="{1461B021-BE62-47BF-9FB8-E7280794A7E2}"/>
                  </a:ext>
                </a:extLst>
              </p:cNvPr>
              <p:cNvSpPr/>
              <p:nvPr/>
            </p:nvSpPr>
            <p:spPr>
              <a:xfrm rot="2700000">
                <a:off x="6146768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04:00</a:t>
                </a:r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0F98A549-DB7B-4A9B-A14B-FBFF30A2D3B0}"/>
                  </a:ext>
                </a:extLst>
              </p:cNvPr>
              <p:cNvSpPr/>
              <p:nvPr/>
            </p:nvSpPr>
            <p:spPr>
              <a:xfrm rot="2700000">
                <a:off x="6417714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05:00</a:t>
                </a:r>
              </a:p>
            </p:txBody>
          </p: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D06952C1-7A40-4F38-8378-6B47F3AE595C}"/>
                  </a:ext>
                </a:extLst>
              </p:cNvPr>
              <p:cNvSpPr/>
              <p:nvPr/>
            </p:nvSpPr>
            <p:spPr>
              <a:xfrm rot="2700000">
                <a:off x="6688660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06:00</a:t>
                </a:r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91FE9E08-92D2-4E09-89F3-1AD5A15D2E84}"/>
                  </a:ext>
                </a:extLst>
              </p:cNvPr>
              <p:cNvSpPr/>
              <p:nvPr/>
            </p:nvSpPr>
            <p:spPr>
              <a:xfrm rot="2700000">
                <a:off x="6959606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07:00</a:t>
                </a:r>
              </a:p>
            </p:txBody>
          </p:sp>
          <p:sp>
            <p:nvSpPr>
              <p:cNvPr id="130" name="Rectangle 129">
                <a:extLst>
                  <a:ext uri="{FF2B5EF4-FFF2-40B4-BE49-F238E27FC236}">
                    <a16:creationId xmlns:a16="http://schemas.microsoft.com/office/drawing/2014/main" id="{B32E3DC5-E096-4C8C-A8F1-DF9B9FD11309}"/>
                  </a:ext>
                </a:extLst>
              </p:cNvPr>
              <p:cNvSpPr/>
              <p:nvPr/>
            </p:nvSpPr>
            <p:spPr>
              <a:xfrm rot="2700000">
                <a:off x="7230552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08:00</a:t>
                </a:r>
              </a:p>
            </p:txBody>
          </p:sp>
          <p:sp>
            <p:nvSpPr>
              <p:cNvPr id="131" name="Rectangle 130">
                <a:extLst>
                  <a:ext uri="{FF2B5EF4-FFF2-40B4-BE49-F238E27FC236}">
                    <a16:creationId xmlns:a16="http://schemas.microsoft.com/office/drawing/2014/main" id="{2E956E3D-167B-4ED2-9868-BCE21FA2E964}"/>
                  </a:ext>
                </a:extLst>
              </p:cNvPr>
              <p:cNvSpPr/>
              <p:nvPr/>
            </p:nvSpPr>
            <p:spPr>
              <a:xfrm rot="2700000">
                <a:off x="7501498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09:00</a:t>
                </a:r>
              </a:p>
            </p:txBody>
          </p:sp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D47EC2EF-12C7-4305-9098-DB68FC26DE84}"/>
                  </a:ext>
                </a:extLst>
              </p:cNvPr>
              <p:cNvSpPr/>
              <p:nvPr/>
            </p:nvSpPr>
            <p:spPr>
              <a:xfrm rot="2700000">
                <a:off x="7772438" y="2257580"/>
                <a:ext cx="246221" cy="670070"/>
              </a:xfrm>
              <a:prstGeom prst="rect">
                <a:avLst/>
              </a:prstGeom>
            </p:spPr>
            <p:txBody>
              <a:bodyPr vert="vert270" wrap="square" lIns="0" tIns="72000" rIns="0" bIns="72000">
                <a:spAutoFit/>
              </a:bodyPr>
              <a:lstStyle/>
              <a:p>
                <a:r>
                  <a:rPr lang="en-GB" altLang="en-US" sz="1600" dirty="0">
                    <a:latin typeface="Kalam" panose="02000000000000000000" pitchFamily="2" charset="0"/>
                    <a:cs typeface="Kalam" panose="02000000000000000000" pitchFamily="2" charset="0"/>
                    <a:sym typeface="Sassoon Infant Rg" pitchFamily="2" charset="0"/>
                  </a:rPr>
                  <a:t>10:00</a:t>
                </a:r>
              </a:p>
            </p:txBody>
          </p:sp>
          <p:cxnSp>
            <p:nvCxnSpPr>
              <p:cNvPr id="133" name="Straight Connector 132">
                <a:extLst>
                  <a:ext uri="{FF2B5EF4-FFF2-40B4-BE49-F238E27FC236}">
                    <a16:creationId xmlns:a16="http://schemas.microsoft.com/office/drawing/2014/main" id="{5908C90F-C8E0-4A07-8802-47E5F848652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281859"/>
                <a:ext cx="622395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3">
                <a:extLst>
                  <a:ext uri="{FF2B5EF4-FFF2-40B4-BE49-F238E27FC236}">
                    <a16:creationId xmlns:a16="http://schemas.microsoft.com/office/drawing/2014/main" id="{FD9F5EF1-3160-4A49-8942-DEB7659ACD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21276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4">
                <a:extLst>
                  <a:ext uri="{FF2B5EF4-FFF2-40B4-BE49-F238E27FC236}">
                    <a16:creationId xmlns:a16="http://schemas.microsoft.com/office/drawing/2014/main" id="{17098D29-6BCD-4087-A77B-F137C09396F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17822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5">
                <a:extLst>
                  <a:ext uri="{FF2B5EF4-FFF2-40B4-BE49-F238E27FC236}">
                    <a16:creationId xmlns:a16="http://schemas.microsoft.com/office/drawing/2014/main" id="{749335FF-35AD-44C0-97EE-2973E53E20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14367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6">
                <a:extLst>
                  <a:ext uri="{FF2B5EF4-FFF2-40B4-BE49-F238E27FC236}">
                    <a16:creationId xmlns:a16="http://schemas.microsoft.com/office/drawing/2014/main" id="{5F354C55-ACE9-4A64-93D6-4C096F5B534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10913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7">
                <a:extLst>
                  <a:ext uri="{FF2B5EF4-FFF2-40B4-BE49-F238E27FC236}">
                    <a16:creationId xmlns:a16="http://schemas.microsoft.com/office/drawing/2014/main" id="{50C0915A-5137-4BA2-AD09-279BB70F4EF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07458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8">
                <a:extLst>
                  <a:ext uri="{FF2B5EF4-FFF2-40B4-BE49-F238E27FC236}">
                    <a16:creationId xmlns:a16="http://schemas.microsoft.com/office/drawing/2014/main" id="{276FC7B7-CEC7-4BE8-8A25-2F34F738F5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04004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9">
                <a:extLst>
                  <a:ext uri="{FF2B5EF4-FFF2-40B4-BE49-F238E27FC236}">
                    <a16:creationId xmlns:a16="http://schemas.microsoft.com/office/drawing/2014/main" id="{DC3849D8-FAA9-46EA-9304-30BA6D5B55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00549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40">
                <a:extLst>
                  <a:ext uri="{FF2B5EF4-FFF2-40B4-BE49-F238E27FC236}">
                    <a16:creationId xmlns:a16="http://schemas.microsoft.com/office/drawing/2014/main" id="{3598DC23-D6C4-4E6E-A215-037D2460C41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297095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>
                <a:extLst>
                  <a:ext uri="{FF2B5EF4-FFF2-40B4-BE49-F238E27FC236}">
                    <a16:creationId xmlns:a16="http://schemas.microsoft.com/office/drawing/2014/main" id="{DF7AD7F4-EBB6-46CF-A962-CE1E3A224C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24731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42">
                <a:extLst>
                  <a:ext uri="{FF2B5EF4-FFF2-40B4-BE49-F238E27FC236}">
                    <a16:creationId xmlns:a16="http://schemas.microsoft.com/office/drawing/2014/main" id="{F785A8B9-AABA-466C-A5B9-E3970A6C99E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627309"/>
                <a:ext cx="622395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3">
                <a:extLst>
                  <a:ext uri="{FF2B5EF4-FFF2-40B4-BE49-F238E27FC236}">
                    <a16:creationId xmlns:a16="http://schemas.microsoft.com/office/drawing/2014/main" id="{06CF1CB8-5411-4776-9DD8-7FD9C09D3A8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55821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56F64C00-F19E-4934-B6F4-01EEC216230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52367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8D9E7ACB-4E55-4C86-AC62-38413533DB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48912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D2F32FD6-6E61-44D3-B42C-AA24F2F156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45458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D44C11F9-82BB-4E12-8354-95636DD0328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42003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74A018CC-F88F-4D2B-9914-68770C4E083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38549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1A8AEEEC-166B-4023-9D57-DD9936EE35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35094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8A804304-1314-4236-B2D6-E398A122595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31640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710C0689-8088-4A6A-B448-0D6A5E923E7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59276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1853C250-E3A7-4B9A-94D3-552FEC20153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972759"/>
                <a:ext cx="622395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2CBCAC17-58C6-4D81-972C-29392B44FE6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90366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1C23BEB4-C40C-43CB-99F3-FF271F06DDF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86912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BB412D24-CC67-4C22-A1A3-090D7DE607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83457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E8E9612A-8504-4AB9-9F5B-4F633292DD8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80003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422F23F5-8948-4825-8E2D-26A427B96D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76548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22543E79-9DA8-4095-A410-B96BA8D140E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73094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E6D62D76-C892-4F42-B1BD-8CCF287EC6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69639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2C273288-03C6-4BCC-8469-7C728DA3BD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66185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8AE2F412-402E-4AF0-B3DD-FDF073DEA2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393821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62">
                <a:extLst>
                  <a:ext uri="{FF2B5EF4-FFF2-40B4-BE49-F238E27FC236}">
                    <a16:creationId xmlns:a16="http://schemas.microsoft.com/office/drawing/2014/main" id="{6D188AA5-3809-4DB3-87F4-C74D0A30D5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318209"/>
                <a:ext cx="622395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3">
                <a:extLst>
                  <a:ext uri="{FF2B5EF4-FFF2-40B4-BE49-F238E27FC236}">
                    <a16:creationId xmlns:a16="http://schemas.microsoft.com/office/drawing/2014/main" id="{FE6404D0-4EF2-4492-919E-D5E660DCBA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24911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Straight Connector 164">
                <a:extLst>
                  <a:ext uri="{FF2B5EF4-FFF2-40B4-BE49-F238E27FC236}">
                    <a16:creationId xmlns:a16="http://schemas.microsoft.com/office/drawing/2014/main" id="{9A82CD5D-98F2-4114-9DFF-46F0E7496DC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21457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165">
                <a:extLst>
                  <a:ext uri="{FF2B5EF4-FFF2-40B4-BE49-F238E27FC236}">
                    <a16:creationId xmlns:a16="http://schemas.microsoft.com/office/drawing/2014/main" id="{02D7F8DE-F5B1-4B72-8FB3-612389CD0B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18002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166">
                <a:extLst>
                  <a:ext uri="{FF2B5EF4-FFF2-40B4-BE49-F238E27FC236}">
                    <a16:creationId xmlns:a16="http://schemas.microsoft.com/office/drawing/2014/main" id="{42EB789F-8288-4FEA-9977-130742AF593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14548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167">
                <a:extLst>
                  <a:ext uri="{FF2B5EF4-FFF2-40B4-BE49-F238E27FC236}">
                    <a16:creationId xmlns:a16="http://schemas.microsoft.com/office/drawing/2014/main" id="{475A992F-1C02-48F3-AE36-CF4A8D463E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11093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168">
                <a:extLst>
                  <a:ext uri="{FF2B5EF4-FFF2-40B4-BE49-F238E27FC236}">
                    <a16:creationId xmlns:a16="http://schemas.microsoft.com/office/drawing/2014/main" id="{DE9BB772-A311-4D64-ABF5-70ABEC38037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07639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169">
                <a:extLst>
                  <a:ext uri="{FF2B5EF4-FFF2-40B4-BE49-F238E27FC236}">
                    <a16:creationId xmlns:a16="http://schemas.microsoft.com/office/drawing/2014/main" id="{396CFB2D-3CC2-43DE-8227-18D46BEE4D7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04184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170">
                <a:extLst>
                  <a:ext uri="{FF2B5EF4-FFF2-40B4-BE49-F238E27FC236}">
                    <a16:creationId xmlns:a16="http://schemas.microsoft.com/office/drawing/2014/main" id="{8D05A423-9A13-4A16-BD51-85829B9865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00730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171">
                <a:extLst>
                  <a:ext uri="{FF2B5EF4-FFF2-40B4-BE49-F238E27FC236}">
                    <a16:creationId xmlns:a16="http://schemas.microsoft.com/office/drawing/2014/main" id="{4E1B78F3-E6A4-4159-97E9-B721900F507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28366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172">
                <a:extLst>
                  <a:ext uri="{FF2B5EF4-FFF2-40B4-BE49-F238E27FC236}">
                    <a16:creationId xmlns:a16="http://schemas.microsoft.com/office/drawing/2014/main" id="{90850D1E-A912-4029-AF9A-AFF2F130D7B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663659"/>
                <a:ext cx="622395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173">
                <a:extLst>
                  <a:ext uri="{FF2B5EF4-FFF2-40B4-BE49-F238E27FC236}">
                    <a16:creationId xmlns:a16="http://schemas.microsoft.com/office/drawing/2014/main" id="{AB4761B4-126A-4395-9403-FD7A694578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59456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174">
                <a:extLst>
                  <a:ext uri="{FF2B5EF4-FFF2-40B4-BE49-F238E27FC236}">
                    <a16:creationId xmlns:a16="http://schemas.microsoft.com/office/drawing/2014/main" id="{FF234351-58B3-4399-8EE0-609AF99291D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56002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>
                <a:extLst>
                  <a:ext uri="{FF2B5EF4-FFF2-40B4-BE49-F238E27FC236}">
                    <a16:creationId xmlns:a16="http://schemas.microsoft.com/office/drawing/2014/main" id="{C305B911-4654-4CF6-85AC-6C0626F8CA2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52547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>
                <a:extLst>
                  <a:ext uri="{FF2B5EF4-FFF2-40B4-BE49-F238E27FC236}">
                    <a16:creationId xmlns:a16="http://schemas.microsoft.com/office/drawing/2014/main" id="{DA193891-9DA4-4556-B7F7-0B3AA9659F6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49093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>
                <a:extLst>
                  <a:ext uri="{FF2B5EF4-FFF2-40B4-BE49-F238E27FC236}">
                    <a16:creationId xmlns:a16="http://schemas.microsoft.com/office/drawing/2014/main" id="{C815DCA8-DEB4-4D8B-A88D-1A879B3305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45638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>
                <a:extLst>
                  <a:ext uri="{FF2B5EF4-FFF2-40B4-BE49-F238E27FC236}">
                    <a16:creationId xmlns:a16="http://schemas.microsoft.com/office/drawing/2014/main" id="{35C7AAFD-FDCD-446E-BCEE-B75EA36A6EF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42184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>
                <a:extLst>
                  <a:ext uri="{FF2B5EF4-FFF2-40B4-BE49-F238E27FC236}">
                    <a16:creationId xmlns:a16="http://schemas.microsoft.com/office/drawing/2014/main" id="{651E5059-F2C1-41DD-BD48-594EF0DE999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38729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>
                <a:extLst>
                  <a:ext uri="{FF2B5EF4-FFF2-40B4-BE49-F238E27FC236}">
                    <a16:creationId xmlns:a16="http://schemas.microsoft.com/office/drawing/2014/main" id="{CB467CCE-4B8A-48DC-B931-9962F6AE10D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35275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181">
                <a:extLst>
                  <a:ext uri="{FF2B5EF4-FFF2-40B4-BE49-F238E27FC236}">
                    <a16:creationId xmlns:a16="http://schemas.microsoft.com/office/drawing/2014/main" id="{83DFD1CC-8F4C-42BE-BB47-8D570A0B1EE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62911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182">
                <a:extLst>
                  <a:ext uri="{FF2B5EF4-FFF2-40B4-BE49-F238E27FC236}">
                    <a16:creationId xmlns:a16="http://schemas.microsoft.com/office/drawing/2014/main" id="{4699D175-3459-4DDB-A201-9C28EF90215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009109"/>
                <a:ext cx="622395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183">
                <a:extLst>
                  <a:ext uri="{FF2B5EF4-FFF2-40B4-BE49-F238E27FC236}">
                    <a16:creationId xmlns:a16="http://schemas.microsoft.com/office/drawing/2014/main" id="{72E6591D-5A97-4C01-978F-0804FEE154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94001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>
                <a:extLst>
                  <a:ext uri="{FF2B5EF4-FFF2-40B4-BE49-F238E27FC236}">
                    <a16:creationId xmlns:a16="http://schemas.microsoft.com/office/drawing/2014/main" id="{002BAF36-E0CD-42C4-A19B-7FC066699F0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90547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>
                <a:extLst>
                  <a:ext uri="{FF2B5EF4-FFF2-40B4-BE49-F238E27FC236}">
                    <a16:creationId xmlns:a16="http://schemas.microsoft.com/office/drawing/2014/main" id="{2297C127-B510-410D-8722-77D0A80068E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87092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187">
                <a:extLst>
                  <a:ext uri="{FF2B5EF4-FFF2-40B4-BE49-F238E27FC236}">
                    <a16:creationId xmlns:a16="http://schemas.microsoft.com/office/drawing/2014/main" id="{68714EC9-BDBE-41AD-80F5-731162E8CC3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83638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188">
                <a:extLst>
                  <a:ext uri="{FF2B5EF4-FFF2-40B4-BE49-F238E27FC236}">
                    <a16:creationId xmlns:a16="http://schemas.microsoft.com/office/drawing/2014/main" id="{60F487A6-2A2A-4610-8956-6ADA31B4508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80183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189">
                <a:extLst>
                  <a:ext uri="{FF2B5EF4-FFF2-40B4-BE49-F238E27FC236}">
                    <a16:creationId xmlns:a16="http://schemas.microsoft.com/office/drawing/2014/main" id="{5618D203-4B5F-4D9B-BD4D-6700450E131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76729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>
                <a:extLst>
                  <a:ext uri="{FF2B5EF4-FFF2-40B4-BE49-F238E27FC236}">
                    <a16:creationId xmlns:a16="http://schemas.microsoft.com/office/drawing/2014/main" id="{0B90DD45-2BD4-4208-8D65-BAB9DCC91C6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73274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>
                <a:extLst>
                  <a:ext uri="{FF2B5EF4-FFF2-40B4-BE49-F238E27FC236}">
                    <a16:creationId xmlns:a16="http://schemas.microsoft.com/office/drawing/2014/main" id="{66109728-3E20-444E-BD3F-99DC1B4882A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69820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193">
                <a:extLst>
                  <a:ext uri="{FF2B5EF4-FFF2-40B4-BE49-F238E27FC236}">
                    <a16:creationId xmlns:a16="http://schemas.microsoft.com/office/drawing/2014/main" id="{4385FE15-7429-4BF1-A148-975594B4ACF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497456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194">
                <a:extLst>
                  <a:ext uri="{FF2B5EF4-FFF2-40B4-BE49-F238E27FC236}">
                    <a16:creationId xmlns:a16="http://schemas.microsoft.com/office/drawing/2014/main" id="{52E7E421-C29D-40B5-AF42-E5DBB2A738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354559"/>
                <a:ext cx="6223954" cy="0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195">
                <a:extLst>
                  <a:ext uri="{FF2B5EF4-FFF2-40B4-BE49-F238E27FC236}">
                    <a16:creationId xmlns:a16="http://schemas.microsoft.com/office/drawing/2014/main" id="{E5026081-D380-492C-ADA6-AC45FD54C90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28546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B116BD6E-88B0-4E2B-B17B-5A343B8BC8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25092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D6C5A5EA-A45F-47A0-9802-4ACE8426BC4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21637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85625D10-C90F-4200-99F0-46D00F7A002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18183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77B83CCC-A885-4FF2-8010-4A6B5ED7FFE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14728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9BC2D68F-D1D5-4119-A8C0-98C4DE79A4C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11274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42C233EC-5EF2-4C38-BBFD-168E95D68A6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07819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674D2D26-9A43-4578-A205-725128F3FA6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04365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8E12A1A3-CD0A-415C-96B7-4F4D003B80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32001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B3906745-AEC8-484B-907D-FD0E8DC430D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63091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C25BEDDD-5C1C-45F5-9F4C-F59108E99E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59637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>
                <a:extLst>
                  <a:ext uri="{FF2B5EF4-FFF2-40B4-BE49-F238E27FC236}">
                    <a16:creationId xmlns:a16="http://schemas.microsoft.com/office/drawing/2014/main" id="{2D1EB9B1-078E-42F9-9B5B-CBED581629A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56182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ADDB651D-A4E5-45FA-A793-DF672600EA5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52728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9F65285F-85F7-43A5-A438-14B712B9578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49273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20F4E677-048C-4ACD-A55C-D55E02470ED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45819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3225763A-87BA-4978-8C12-79B5EE69594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423649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3737F0AE-0151-4456-B8FB-072FF90C239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38910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B42062BA-2B7B-42EB-932E-0047C79D50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530757" y="5665464"/>
                <a:ext cx="6223954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75F079B6-D3F1-4313-818C-91D652DBB5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65062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C69156E3-2E10-434E-BBBB-8826014444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06934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8F22BA02-3AD2-43B7-98BF-89E66296DA7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48806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>
                <a:extLst>
                  <a:ext uri="{FF2B5EF4-FFF2-40B4-BE49-F238E27FC236}">
                    <a16:creationId xmlns:a16="http://schemas.microsoft.com/office/drawing/2014/main" id="{EC2BCD78-4E16-4707-86E7-D255AB41C63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90678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Straight Connector 229">
                <a:extLst>
                  <a:ext uri="{FF2B5EF4-FFF2-40B4-BE49-F238E27FC236}">
                    <a16:creationId xmlns:a16="http://schemas.microsoft.com/office/drawing/2014/main" id="{1D8B1646-7DE8-42AA-A778-96C060A600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232550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Straight Connector 231">
                <a:extLst>
                  <a:ext uri="{FF2B5EF4-FFF2-40B4-BE49-F238E27FC236}">
                    <a16:creationId xmlns:a16="http://schemas.microsoft.com/office/drawing/2014/main" id="{89FD3A79-3DC4-423C-85EB-D20CE922AB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03486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>
                <a:extLst>
                  <a:ext uri="{FF2B5EF4-FFF2-40B4-BE49-F238E27FC236}">
                    <a16:creationId xmlns:a16="http://schemas.microsoft.com/office/drawing/2014/main" id="{66763302-DF91-47BC-B876-BC0D40F3FF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45358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Straight Connector 235">
                <a:extLst>
                  <a:ext uri="{FF2B5EF4-FFF2-40B4-BE49-F238E27FC236}">
                    <a16:creationId xmlns:a16="http://schemas.microsoft.com/office/drawing/2014/main" id="{38A5740D-86DD-4C82-99F6-07D2B1C3411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87230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Straight Connector 236">
                <a:extLst>
                  <a:ext uri="{FF2B5EF4-FFF2-40B4-BE49-F238E27FC236}">
                    <a16:creationId xmlns:a16="http://schemas.microsoft.com/office/drawing/2014/main" id="{23CC2591-91C4-482B-86A8-8AC7439A94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00038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Straight Connector 237">
                <a:extLst>
                  <a:ext uri="{FF2B5EF4-FFF2-40B4-BE49-F238E27FC236}">
                    <a16:creationId xmlns:a16="http://schemas.microsoft.com/office/drawing/2014/main" id="{C00BC716-04FA-4F83-B6CD-E34A2A17C1C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941910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Straight Connector 238">
                <a:extLst>
                  <a:ext uri="{FF2B5EF4-FFF2-40B4-BE49-F238E27FC236}">
                    <a16:creationId xmlns:a16="http://schemas.microsoft.com/office/drawing/2014/main" id="{94DC78DC-4952-404A-9796-FD7B3E27B9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483782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Straight Connector 239">
                <a:extLst>
                  <a:ext uri="{FF2B5EF4-FFF2-40B4-BE49-F238E27FC236}">
                    <a16:creationId xmlns:a16="http://schemas.microsoft.com/office/drawing/2014/main" id="{72CC6A03-D27A-4422-AF69-7E28D7A2008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35998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Straight Connector 240">
                <a:extLst>
                  <a:ext uri="{FF2B5EF4-FFF2-40B4-BE49-F238E27FC236}">
                    <a16:creationId xmlns:a16="http://schemas.microsoft.com/office/drawing/2014/main" id="{418D6802-3867-4D78-BF08-2DAE50E71F5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94126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Straight Connector 241">
                <a:extLst>
                  <a:ext uri="{FF2B5EF4-FFF2-40B4-BE49-F238E27FC236}">
                    <a16:creationId xmlns:a16="http://schemas.microsoft.com/office/drawing/2014/main" id="{F2562822-1D41-48AF-90E8-FB01FCBD48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77870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Straight Connector 242">
                <a:extLst>
                  <a:ext uri="{FF2B5EF4-FFF2-40B4-BE49-F238E27FC236}">
                    <a16:creationId xmlns:a16="http://schemas.microsoft.com/office/drawing/2014/main" id="{63CBD09F-82F7-4915-9595-5801D581EA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19742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Straight Connector 243">
                <a:extLst>
                  <a:ext uri="{FF2B5EF4-FFF2-40B4-BE49-F238E27FC236}">
                    <a16:creationId xmlns:a16="http://schemas.microsoft.com/office/drawing/2014/main" id="{83696F8C-F5C0-48AE-94FC-838CCE760C9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1614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Straight Connector 244">
                <a:extLst>
                  <a:ext uri="{FF2B5EF4-FFF2-40B4-BE49-F238E27FC236}">
                    <a16:creationId xmlns:a16="http://schemas.microsoft.com/office/drawing/2014/main" id="{B47F0549-6D57-4FD1-8FBC-F82B15C71B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58166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Straight Connector 245">
                <a:extLst>
                  <a:ext uri="{FF2B5EF4-FFF2-40B4-BE49-F238E27FC236}">
                    <a16:creationId xmlns:a16="http://schemas.microsoft.com/office/drawing/2014/main" id="{07C33D2A-F342-45CD-B56C-167975E46C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74422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Straight Connector 246">
                <a:extLst>
                  <a:ext uri="{FF2B5EF4-FFF2-40B4-BE49-F238E27FC236}">
                    <a16:creationId xmlns:a16="http://schemas.microsoft.com/office/drawing/2014/main" id="{FFEBCBF1-5939-43FB-A237-B9D683294E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16294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Straight Connector 247">
                <a:extLst>
                  <a:ext uri="{FF2B5EF4-FFF2-40B4-BE49-F238E27FC236}">
                    <a16:creationId xmlns:a16="http://schemas.microsoft.com/office/drawing/2014/main" id="{D108279E-0F77-4241-8425-BCC1F4ADBD8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29102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Straight Connector 248">
                <a:extLst>
                  <a:ext uri="{FF2B5EF4-FFF2-40B4-BE49-F238E27FC236}">
                    <a16:creationId xmlns:a16="http://schemas.microsoft.com/office/drawing/2014/main" id="{5754DE22-5AD5-404C-9D81-51D62CCEEC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70974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Straight Connector 249">
                <a:extLst>
                  <a:ext uri="{FF2B5EF4-FFF2-40B4-BE49-F238E27FC236}">
                    <a16:creationId xmlns:a16="http://schemas.microsoft.com/office/drawing/2014/main" id="{387D45BE-5EC0-4053-908F-1F60717A42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12846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>
                <a:extLst>
                  <a:ext uri="{FF2B5EF4-FFF2-40B4-BE49-F238E27FC236}">
                    <a16:creationId xmlns:a16="http://schemas.microsoft.com/office/drawing/2014/main" id="{48D25677-11DD-4DB9-B50D-E8876D866B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54711" y="2933164"/>
                <a:ext cx="0" cy="2764674"/>
              </a:xfrm>
              <a:prstGeom prst="lin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Straight Connector 251">
                <a:extLst>
                  <a:ext uri="{FF2B5EF4-FFF2-40B4-BE49-F238E27FC236}">
                    <a16:creationId xmlns:a16="http://schemas.microsoft.com/office/drawing/2014/main" id="{2F859C5F-F23E-4319-A4DE-9A38A3A768F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29594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Straight Connector 252">
                <a:extLst>
                  <a:ext uri="{FF2B5EF4-FFF2-40B4-BE49-F238E27FC236}">
                    <a16:creationId xmlns:a16="http://schemas.microsoft.com/office/drawing/2014/main" id="{4AC22BDA-F9EF-4522-AB2D-9D8D9C54AE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471466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Straight Connector 253">
                <a:extLst>
                  <a:ext uri="{FF2B5EF4-FFF2-40B4-BE49-F238E27FC236}">
                    <a16:creationId xmlns:a16="http://schemas.microsoft.com/office/drawing/2014/main" id="{901E6709-31AA-48B6-A70F-3FB9790F737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13338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Straight Connector 254">
                <a:extLst>
                  <a:ext uri="{FF2B5EF4-FFF2-40B4-BE49-F238E27FC236}">
                    <a16:creationId xmlns:a16="http://schemas.microsoft.com/office/drawing/2014/main" id="{AEED7A26-8EA2-4020-A334-425AE9946C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55210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255">
                <a:extLst>
                  <a:ext uri="{FF2B5EF4-FFF2-40B4-BE49-F238E27FC236}">
                    <a16:creationId xmlns:a16="http://schemas.microsoft.com/office/drawing/2014/main" id="{720D45AA-7C9C-4D8E-AACD-E165D66B96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97082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256">
                <a:extLst>
                  <a:ext uri="{FF2B5EF4-FFF2-40B4-BE49-F238E27FC236}">
                    <a16:creationId xmlns:a16="http://schemas.microsoft.com/office/drawing/2014/main" id="{DE9CFB77-2D3C-4C1A-A62B-B424533E49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68018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Straight Connector 257">
                <a:extLst>
                  <a:ext uri="{FF2B5EF4-FFF2-40B4-BE49-F238E27FC236}">
                    <a16:creationId xmlns:a16="http://schemas.microsoft.com/office/drawing/2014/main" id="{D2CA349E-E0D6-4DE1-86C1-87899BF06D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09890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Straight Connector 258">
                <a:extLst>
                  <a:ext uri="{FF2B5EF4-FFF2-40B4-BE49-F238E27FC236}">
                    <a16:creationId xmlns:a16="http://schemas.microsoft.com/office/drawing/2014/main" id="{13C42C00-5E0A-44C2-8FE4-B81FDD43B5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51762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0" name="Straight Connector 259">
                <a:extLst>
                  <a:ext uri="{FF2B5EF4-FFF2-40B4-BE49-F238E27FC236}">
                    <a16:creationId xmlns:a16="http://schemas.microsoft.com/office/drawing/2014/main" id="{455984F1-35A0-4F44-AB18-A0CD041B23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64570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1" name="Straight Connector 260">
                <a:extLst>
                  <a:ext uri="{FF2B5EF4-FFF2-40B4-BE49-F238E27FC236}">
                    <a16:creationId xmlns:a16="http://schemas.microsoft.com/office/drawing/2014/main" id="{3B99D73D-B3AE-4BA8-896A-DF5720D5D07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06442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2" name="Straight Connector 261">
                <a:extLst>
                  <a:ext uri="{FF2B5EF4-FFF2-40B4-BE49-F238E27FC236}">
                    <a16:creationId xmlns:a16="http://schemas.microsoft.com/office/drawing/2014/main" id="{C9DC9274-02ED-4069-B332-1A95D94A16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348314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Straight Connector 262">
                <a:extLst>
                  <a:ext uri="{FF2B5EF4-FFF2-40B4-BE49-F238E27FC236}">
                    <a16:creationId xmlns:a16="http://schemas.microsoft.com/office/drawing/2014/main" id="{D5BA5FBF-DC73-4EBB-A70D-C40514A390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00530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4" name="Straight Connector 263">
                <a:extLst>
                  <a:ext uri="{FF2B5EF4-FFF2-40B4-BE49-F238E27FC236}">
                    <a16:creationId xmlns:a16="http://schemas.microsoft.com/office/drawing/2014/main" id="{F65FBEA6-5C6B-4774-B39A-FB783ED3052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8658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Straight Connector 264">
                <a:extLst>
                  <a:ext uri="{FF2B5EF4-FFF2-40B4-BE49-F238E27FC236}">
                    <a16:creationId xmlns:a16="http://schemas.microsoft.com/office/drawing/2014/main" id="{CBDCA597-83AD-43DE-80F3-888B7D9BD73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42402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Straight Connector 265">
                <a:extLst>
                  <a:ext uri="{FF2B5EF4-FFF2-40B4-BE49-F238E27FC236}">
                    <a16:creationId xmlns:a16="http://schemas.microsoft.com/office/drawing/2014/main" id="{F94A4DB3-F49B-4C51-9368-4C4247ECC5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84274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66">
                <a:extLst>
                  <a:ext uri="{FF2B5EF4-FFF2-40B4-BE49-F238E27FC236}">
                    <a16:creationId xmlns:a16="http://schemas.microsoft.com/office/drawing/2014/main" id="{C3B0CE47-8535-4A32-974D-1A06EEADA0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26146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Straight Connector 267">
                <a:extLst>
                  <a:ext uri="{FF2B5EF4-FFF2-40B4-BE49-F238E27FC236}">
                    <a16:creationId xmlns:a16="http://schemas.microsoft.com/office/drawing/2014/main" id="{098E3976-3C3E-40F0-8C71-C053BC9B2B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22698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>
                <a:extLst>
                  <a:ext uri="{FF2B5EF4-FFF2-40B4-BE49-F238E27FC236}">
                    <a16:creationId xmlns:a16="http://schemas.microsoft.com/office/drawing/2014/main" id="{542FD0F3-5B80-45C8-AFDE-C7125D1B80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38954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>
                <a:extLst>
                  <a:ext uri="{FF2B5EF4-FFF2-40B4-BE49-F238E27FC236}">
                    <a16:creationId xmlns:a16="http://schemas.microsoft.com/office/drawing/2014/main" id="{365E1EAF-2D5A-40EA-9EE9-8C9201E1578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0826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Straight Connector 270">
                <a:extLst>
                  <a:ext uri="{FF2B5EF4-FFF2-40B4-BE49-F238E27FC236}">
                    <a16:creationId xmlns:a16="http://schemas.microsoft.com/office/drawing/2014/main" id="{EE97202B-35FD-48F4-80D9-D1835D53B3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93634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Straight Connector 271">
                <a:extLst>
                  <a:ext uri="{FF2B5EF4-FFF2-40B4-BE49-F238E27FC236}">
                    <a16:creationId xmlns:a16="http://schemas.microsoft.com/office/drawing/2014/main" id="{586D3C85-6540-46D5-9506-554E61E16D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35506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Straight Connector 272">
                <a:extLst>
                  <a:ext uri="{FF2B5EF4-FFF2-40B4-BE49-F238E27FC236}">
                    <a16:creationId xmlns:a16="http://schemas.microsoft.com/office/drawing/2014/main" id="{D65E6D76-AE81-4B05-A37F-D8206FAD67B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77378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>
                <a:extLst>
                  <a:ext uri="{FF2B5EF4-FFF2-40B4-BE49-F238E27FC236}">
                    <a16:creationId xmlns:a16="http://schemas.microsoft.com/office/drawing/2014/main" id="{C5CF88C0-BB03-46C5-B7B6-C3F1BF6439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19250" y="2933164"/>
                <a:ext cx="0" cy="2764674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4977E58A-ECB8-4E17-9187-8362FA9D61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33993" y="3765030"/>
              <a:ext cx="269823" cy="1723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D16BE558-AD28-4F0E-B101-36D51D07CB7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98978" y="3592643"/>
              <a:ext cx="267325" cy="17238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0CDC90F8-F00C-46E3-95F2-4D5C6AFB92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68801" y="3520190"/>
              <a:ext cx="269823" cy="724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886EB49-0C8C-4014-B45E-698C3AF6E1F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338312" y="3455233"/>
              <a:ext cx="270253" cy="6425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AD39D713-618B-4C73-9841-58284BCAD1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07393" y="3417094"/>
              <a:ext cx="273844" cy="3810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BD415D47-7AF9-4C95-8EA5-61CB1503A5ED}"/>
                </a:ext>
              </a:extLst>
            </p:cNvPr>
            <p:cNvCxnSpPr>
              <a:cxnSpLocks/>
            </p:cNvCxnSpPr>
            <p:nvPr/>
          </p:nvCxnSpPr>
          <p:spPr>
            <a:xfrm>
              <a:off x="2878856" y="3414713"/>
              <a:ext cx="271462" cy="1476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C7C41C5D-E0F2-4C49-8FF1-F4F6DE1E0BC3}"/>
                </a:ext>
              </a:extLst>
            </p:cNvPr>
            <p:cNvCxnSpPr>
              <a:cxnSpLocks/>
            </p:cNvCxnSpPr>
            <p:nvPr/>
          </p:nvCxnSpPr>
          <p:spPr>
            <a:xfrm>
              <a:off x="3150318" y="3562350"/>
              <a:ext cx="271463" cy="17383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0E35A597-0861-4BF7-847B-5D2839468D46}"/>
                </a:ext>
              </a:extLst>
            </p:cNvPr>
            <p:cNvCxnSpPr>
              <a:cxnSpLocks/>
            </p:cNvCxnSpPr>
            <p:nvPr/>
          </p:nvCxnSpPr>
          <p:spPr>
            <a:xfrm>
              <a:off x="3419400" y="3733800"/>
              <a:ext cx="271462" cy="3071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66357450-09AF-47B9-AA0B-015F8C2DA567}"/>
                </a:ext>
              </a:extLst>
            </p:cNvPr>
            <p:cNvCxnSpPr>
              <a:cxnSpLocks/>
            </p:cNvCxnSpPr>
            <p:nvPr/>
          </p:nvCxnSpPr>
          <p:spPr>
            <a:xfrm>
              <a:off x="3690862" y="4040981"/>
              <a:ext cx="273844" cy="48339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94ABA191-E30B-4CFF-A5BF-55AA469D930E}"/>
                </a:ext>
              </a:extLst>
            </p:cNvPr>
            <p:cNvCxnSpPr>
              <a:cxnSpLocks/>
            </p:cNvCxnSpPr>
            <p:nvPr/>
          </p:nvCxnSpPr>
          <p:spPr>
            <a:xfrm>
              <a:off x="3961424" y="4520473"/>
              <a:ext cx="271708" cy="20923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AB19FAFF-BCFF-4292-BA33-27EAD6247C7E}"/>
                </a:ext>
              </a:extLst>
            </p:cNvPr>
            <p:cNvCxnSpPr>
              <a:cxnSpLocks/>
            </p:cNvCxnSpPr>
            <p:nvPr/>
          </p:nvCxnSpPr>
          <p:spPr>
            <a:xfrm>
              <a:off x="4230623" y="4728530"/>
              <a:ext cx="271708" cy="20923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8EC1F8BC-A277-4BEE-89DE-B074C3990E4D}"/>
                </a:ext>
              </a:extLst>
            </p:cNvPr>
            <p:cNvCxnSpPr>
              <a:cxnSpLocks/>
            </p:cNvCxnSpPr>
            <p:nvPr/>
          </p:nvCxnSpPr>
          <p:spPr>
            <a:xfrm>
              <a:off x="4502183" y="4939415"/>
              <a:ext cx="272587" cy="10198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5F0E0758-5AAE-4F77-B8EF-A69B8FCA4D34}"/>
                </a:ext>
              </a:extLst>
            </p:cNvPr>
            <p:cNvCxnSpPr>
              <a:cxnSpLocks/>
            </p:cNvCxnSpPr>
            <p:nvPr/>
          </p:nvCxnSpPr>
          <p:spPr>
            <a:xfrm>
              <a:off x="4772155" y="5041404"/>
              <a:ext cx="276397" cy="17406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D571C2C7-A6DA-4E28-958A-779DF7AF08C3}"/>
                </a:ext>
              </a:extLst>
            </p:cNvPr>
            <p:cNvCxnSpPr>
              <a:cxnSpLocks/>
            </p:cNvCxnSpPr>
            <p:nvPr/>
          </p:nvCxnSpPr>
          <p:spPr>
            <a:xfrm>
              <a:off x="5045143" y="5212004"/>
              <a:ext cx="271924" cy="14134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01975AD-82A1-4D9B-A064-36E5471E9B61}"/>
                </a:ext>
              </a:extLst>
            </p:cNvPr>
            <p:cNvCxnSpPr>
              <a:cxnSpLocks/>
            </p:cNvCxnSpPr>
            <p:nvPr/>
          </p:nvCxnSpPr>
          <p:spPr>
            <a:xfrm>
              <a:off x="5309209" y="5347309"/>
              <a:ext cx="281210" cy="7619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55110309-62DB-4875-9BF4-20DC31038856}"/>
                </a:ext>
              </a:extLst>
            </p:cNvPr>
            <p:cNvCxnSpPr>
              <a:cxnSpLocks/>
            </p:cNvCxnSpPr>
            <p:nvPr/>
          </p:nvCxnSpPr>
          <p:spPr>
            <a:xfrm>
              <a:off x="5587578" y="5422511"/>
              <a:ext cx="271355" cy="13887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EE9F1C36-BC5B-4FDF-97E4-E90C5E8F9F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858416" y="5527106"/>
              <a:ext cx="270139" cy="3454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7055AE73-9418-4CBC-A220-C7F8874FD2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29551" y="5247300"/>
              <a:ext cx="270786" cy="27871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F0D1E3F0-0C32-4C05-8305-43AF401B281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01348" y="4969720"/>
              <a:ext cx="270786" cy="27871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32547277-E9FA-4409-A277-E76C73CFA27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71539" y="4557536"/>
              <a:ext cx="270346" cy="41172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8AC31B54-C8DA-4D89-8307-C34DEB3E513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940391" y="4454171"/>
              <a:ext cx="272752" cy="10615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7373480B-90E4-4443-820D-74C399CCFD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13600" y="4318002"/>
              <a:ext cx="273352" cy="13546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B377A168-0DD4-48CE-B18E-42F254AB17A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84157" y="3940629"/>
              <a:ext cx="271310" cy="377169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9D12C3C-057D-4CAC-9070-86BEB13AE650}"/>
              </a:ext>
            </a:extLst>
          </p:cNvPr>
          <p:cNvGrpSpPr/>
          <p:nvPr/>
        </p:nvGrpSpPr>
        <p:grpSpPr>
          <a:xfrm>
            <a:off x="6036451" y="1965714"/>
            <a:ext cx="2165242" cy="2516503"/>
            <a:chOff x="2801043" y="2799244"/>
            <a:chExt cx="2165242" cy="2516503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D88D8A70-E867-4B34-9432-03B31A208CAC}"/>
                </a:ext>
              </a:extLst>
            </p:cNvPr>
            <p:cNvSpPr/>
            <p:nvPr/>
          </p:nvSpPr>
          <p:spPr>
            <a:xfrm>
              <a:off x="2801043" y="3155480"/>
              <a:ext cx="2160267" cy="21602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BFCC3C70-3027-4448-A25D-504056DA327E}"/>
                </a:ext>
              </a:extLst>
            </p:cNvPr>
            <p:cNvSpPr/>
            <p:nvPr/>
          </p:nvSpPr>
          <p:spPr>
            <a:xfrm>
              <a:off x="3591410" y="2856039"/>
              <a:ext cx="601133" cy="6011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8830551-9676-4C64-B051-02D50059DC6B}"/>
                </a:ext>
              </a:extLst>
            </p:cNvPr>
            <p:cNvSpPr txBox="1"/>
            <p:nvPr/>
          </p:nvSpPr>
          <p:spPr>
            <a:xfrm>
              <a:off x="3591410" y="2799244"/>
              <a:ext cx="6011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b="1" dirty="0">
                  <a:solidFill>
                    <a:schemeClr val="bg1"/>
                  </a:solidFill>
                  <a:latin typeface="Twinkl" pitchFamily="2" charset="0"/>
                  <a:sym typeface="Wingdings" panose="05000000000000000000" pitchFamily="2" charset="2"/>
                </a:rPr>
                <a:t>!</a:t>
              </a:r>
              <a:endParaRPr lang="en-GB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E7389549-047C-40FB-9C5F-4367DEB21665}"/>
                </a:ext>
              </a:extLst>
            </p:cNvPr>
            <p:cNvSpPr/>
            <p:nvPr/>
          </p:nvSpPr>
          <p:spPr>
            <a:xfrm>
              <a:off x="2806018" y="3389335"/>
              <a:ext cx="2160267" cy="1807400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A day on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Mars is 24 hours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and 39 minutes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long – almost the same as a day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on Earth!</a:t>
              </a:r>
            </a:p>
          </p:txBody>
        </p:sp>
      </p:grp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E619EF4-EDE8-494A-9C13-2D925ECA074B}"/>
              </a:ext>
            </a:extLst>
          </p:cNvPr>
          <p:cNvCxnSpPr>
            <a:cxnSpLocks/>
          </p:cNvCxnSpPr>
          <p:nvPr/>
        </p:nvCxnSpPr>
        <p:spPr>
          <a:xfrm>
            <a:off x="1641881" y="4041470"/>
            <a:ext cx="6140515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2" name="Straight Arrow Connector 301">
            <a:extLst>
              <a:ext uri="{FF2B5EF4-FFF2-40B4-BE49-F238E27FC236}">
                <a16:creationId xmlns:a16="http://schemas.microsoft.com/office/drawing/2014/main" id="{6E98B13C-EA98-4198-BD01-5F6DA9E929D6}"/>
              </a:ext>
            </a:extLst>
          </p:cNvPr>
          <p:cNvCxnSpPr>
            <a:cxnSpLocks/>
          </p:cNvCxnSpPr>
          <p:nvPr/>
        </p:nvCxnSpPr>
        <p:spPr>
          <a:xfrm flipV="1">
            <a:off x="7778985" y="2940735"/>
            <a:ext cx="0" cy="109959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Arrow Connector 306">
            <a:extLst>
              <a:ext uri="{FF2B5EF4-FFF2-40B4-BE49-F238E27FC236}">
                <a16:creationId xmlns:a16="http://schemas.microsoft.com/office/drawing/2014/main" id="{A912E0F5-D9AE-4073-B892-72727E25EEBD}"/>
              </a:ext>
            </a:extLst>
          </p:cNvPr>
          <p:cNvCxnSpPr>
            <a:cxnSpLocks/>
          </p:cNvCxnSpPr>
          <p:nvPr/>
        </p:nvCxnSpPr>
        <p:spPr>
          <a:xfrm flipV="1">
            <a:off x="3791802" y="2940735"/>
            <a:ext cx="0" cy="109959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8" name="Group 307">
            <a:extLst>
              <a:ext uri="{FF2B5EF4-FFF2-40B4-BE49-F238E27FC236}">
                <a16:creationId xmlns:a16="http://schemas.microsoft.com/office/drawing/2014/main" id="{636AA5A3-CC93-459A-9BA1-BF725178F313}"/>
              </a:ext>
            </a:extLst>
          </p:cNvPr>
          <p:cNvGrpSpPr/>
          <p:nvPr/>
        </p:nvGrpSpPr>
        <p:grpSpPr>
          <a:xfrm>
            <a:off x="755650" y="3954409"/>
            <a:ext cx="5891453" cy="924946"/>
            <a:chOff x="2189100" y="3810088"/>
            <a:chExt cx="3297656" cy="924946"/>
          </a:xfrm>
        </p:grpSpPr>
        <p:sp>
          <p:nvSpPr>
            <p:cNvPr id="309" name="Rectangle 308">
              <a:extLst>
                <a:ext uri="{FF2B5EF4-FFF2-40B4-BE49-F238E27FC236}">
                  <a16:creationId xmlns:a16="http://schemas.microsoft.com/office/drawing/2014/main" id="{021449F7-806A-4ACF-999D-CD042612927A}"/>
                </a:ext>
              </a:extLst>
            </p:cNvPr>
            <p:cNvSpPr/>
            <p:nvPr/>
          </p:nvSpPr>
          <p:spPr>
            <a:xfrm>
              <a:off x="2189100" y="3811704"/>
              <a:ext cx="3297656" cy="92333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0" name="TextBox 309">
              <a:extLst>
                <a:ext uri="{FF2B5EF4-FFF2-40B4-BE49-F238E27FC236}">
                  <a16:creationId xmlns:a16="http://schemas.microsoft.com/office/drawing/2014/main" id="{D77B8D44-A427-4FFE-BAD2-9BD20AF3A352}"/>
                </a:ext>
              </a:extLst>
            </p:cNvPr>
            <p:cNvSpPr txBox="1"/>
            <p:nvPr/>
          </p:nvSpPr>
          <p:spPr>
            <a:xfrm>
              <a:off x="2419986" y="3810088"/>
              <a:ext cx="306676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Because the temperature data sent back from the Mars rovers involves negative numbers, the vertical axis extends down from the horizontal axis. </a:t>
              </a:r>
            </a:p>
          </p:txBody>
        </p:sp>
      </p:grpSp>
      <p:grpSp>
        <p:nvGrpSpPr>
          <p:cNvPr id="313" name="Group 312">
            <a:extLst>
              <a:ext uri="{FF2B5EF4-FFF2-40B4-BE49-F238E27FC236}">
                <a16:creationId xmlns:a16="http://schemas.microsoft.com/office/drawing/2014/main" id="{C655BF5F-F0ED-4BBC-BB12-931C8C31AA27}"/>
              </a:ext>
            </a:extLst>
          </p:cNvPr>
          <p:cNvGrpSpPr/>
          <p:nvPr/>
        </p:nvGrpSpPr>
        <p:grpSpPr>
          <a:xfrm flipH="1">
            <a:off x="2496897" y="4997919"/>
            <a:ext cx="5891453" cy="923330"/>
            <a:chOff x="2189100" y="3810896"/>
            <a:chExt cx="3297656" cy="923330"/>
          </a:xfrm>
        </p:grpSpPr>
        <p:sp>
          <p:nvSpPr>
            <p:cNvPr id="314" name="Rectangle 313">
              <a:extLst>
                <a:ext uri="{FF2B5EF4-FFF2-40B4-BE49-F238E27FC236}">
                  <a16:creationId xmlns:a16="http://schemas.microsoft.com/office/drawing/2014/main" id="{06AD7A64-0423-4A97-B243-78F3B02389FF}"/>
                </a:ext>
              </a:extLst>
            </p:cNvPr>
            <p:cNvSpPr/>
            <p:nvPr/>
          </p:nvSpPr>
          <p:spPr>
            <a:xfrm>
              <a:off x="2189100" y="3810896"/>
              <a:ext cx="3297656" cy="92333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5" name="TextBox 314">
              <a:extLst>
                <a:ext uri="{FF2B5EF4-FFF2-40B4-BE49-F238E27FC236}">
                  <a16:creationId xmlns:a16="http://schemas.microsoft.com/office/drawing/2014/main" id="{0F6D51D9-D2E8-41D5-9592-58A3A973FDCD}"/>
                </a:ext>
              </a:extLst>
            </p:cNvPr>
            <p:cNvSpPr txBox="1"/>
            <p:nvPr/>
          </p:nvSpPr>
          <p:spPr>
            <a:xfrm>
              <a:off x="2331634" y="3949396"/>
              <a:ext cx="315512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We are still able to read data from the line graph </a:t>
              </a: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–</a:t>
              </a:r>
              <a:r>
                <a:rPr lang="en-GB" dirty="0"/>
                <a:t> </a:t>
              </a:r>
              <a:br>
                <a:rPr lang="en-GB" dirty="0"/>
              </a:br>
              <a:r>
                <a:rPr lang="en-GB" dirty="0"/>
                <a:t>the horizontal axis is just across the top of the graph.</a:t>
              </a:r>
            </a:p>
          </p:txBody>
        </p:sp>
      </p:grpSp>
      <p:sp>
        <p:nvSpPr>
          <p:cNvPr id="316" name="Rectangle 315">
            <a:extLst>
              <a:ext uri="{FF2B5EF4-FFF2-40B4-BE49-F238E27FC236}">
                <a16:creationId xmlns:a16="http://schemas.microsoft.com/office/drawing/2014/main" id="{BCCAFCCA-E9AD-4741-B69E-F8BF71634F41}"/>
              </a:ext>
            </a:extLst>
          </p:cNvPr>
          <p:cNvSpPr/>
          <p:nvPr/>
        </p:nvSpPr>
        <p:spPr>
          <a:xfrm>
            <a:off x="755650" y="1420098"/>
            <a:ext cx="7632700" cy="422405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Give a time on Mars when the temperature was -32°C.</a:t>
            </a:r>
          </a:p>
        </p:txBody>
      </p:sp>
      <p:cxnSp>
        <p:nvCxnSpPr>
          <p:cNvPr id="318" name="Straight Arrow Connector 317">
            <a:extLst>
              <a:ext uri="{FF2B5EF4-FFF2-40B4-BE49-F238E27FC236}">
                <a16:creationId xmlns:a16="http://schemas.microsoft.com/office/drawing/2014/main" id="{E4A97D03-2283-4B5D-90B9-2709ED9ECAA1}"/>
              </a:ext>
            </a:extLst>
          </p:cNvPr>
          <p:cNvCxnSpPr>
            <a:cxnSpLocks/>
          </p:cNvCxnSpPr>
          <p:nvPr/>
        </p:nvCxnSpPr>
        <p:spPr>
          <a:xfrm>
            <a:off x="1634738" y="2944293"/>
            <a:ext cx="0" cy="1027656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Straight Arrow Connector 319">
            <a:extLst>
              <a:ext uri="{FF2B5EF4-FFF2-40B4-BE49-F238E27FC236}">
                <a16:creationId xmlns:a16="http://schemas.microsoft.com/office/drawing/2014/main" id="{83CC6AD0-CB40-4A5D-9C09-52FA4838FC1E}"/>
              </a:ext>
            </a:extLst>
          </p:cNvPr>
          <p:cNvCxnSpPr>
            <a:cxnSpLocks/>
          </p:cNvCxnSpPr>
          <p:nvPr/>
        </p:nvCxnSpPr>
        <p:spPr>
          <a:xfrm>
            <a:off x="2169837" y="2940720"/>
            <a:ext cx="0" cy="651923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Straight Arrow Connector 321">
            <a:extLst>
              <a:ext uri="{FF2B5EF4-FFF2-40B4-BE49-F238E27FC236}">
                <a16:creationId xmlns:a16="http://schemas.microsoft.com/office/drawing/2014/main" id="{4EDC7E50-3388-4364-A53E-2D4E116C4116}"/>
              </a:ext>
            </a:extLst>
          </p:cNvPr>
          <p:cNvCxnSpPr>
            <a:cxnSpLocks/>
          </p:cNvCxnSpPr>
          <p:nvPr/>
        </p:nvCxnSpPr>
        <p:spPr>
          <a:xfrm flipV="1">
            <a:off x="2169837" y="3592643"/>
            <a:ext cx="0" cy="376631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4" name="Rectangle 323">
            <a:extLst>
              <a:ext uri="{FF2B5EF4-FFF2-40B4-BE49-F238E27FC236}">
                <a16:creationId xmlns:a16="http://schemas.microsoft.com/office/drawing/2014/main" id="{285426C6-5141-4F65-9268-39F5BA26CDD5}"/>
              </a:ext>
            </a:extLst>
          </p:cNvPr>
          <p:cNvSpPr/>
          <p:nvPr/>
        </p:nvSpPr>
        <p:spPr>
          <a:xfrm>
            <a:off x="755650" y="1420098"/>
            <a:ext cx="7632700" cy="422405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How much did the temperature change between 11:00 and 13:00?</a:t>
            </a:r>
          </a:p>
        </p:txBody>
      </p:sp>
      <p:grpSp>
        <p:nvGrpSpPr>
          <p:cNvPr id="282" name="Group 281">
            <a:extLst>
              <a:ext uri="{FF2B5EF4-FFF2-40B4-BE49-F238E27FC236}">
                <a16:creationId xmlns:a16="http://schemas.microsoft.com/office/drawing/2014/main" id="{E28E0355-B08A-4F4E-9083-2C4152E3A001}"/>
              </a:ext>
            </a:extLst>
          </p:cNvPr>
          <p:cNvGrpSpPr/>
          <p:nvPr/>
        </p:nvGrpSpPr>
        <p:grpSpPr>
          <a:xfrm>
            <a:off x="1010292" y="4198523"/>
            <a:ext cx="1299457" cy="1706844"/>
            <a:chOff x="4105624" y="3521011"/>
            <a:chExt cx="1299457" cy="1706844"/>
          </a:xfrm>
        </p:grpSpPr>
        <p:sp>
          <p:nvSpPr>
            <p:cNvPr id="283" name="Oval 282">
              <a:extLst>
                <a:ext uri="{FF2B5EF4-FFF2-40B4-BE49-F238E27FC236}">
                  <a16:creationId xmlns:a16="http://schemas.microsoft.com/office/drawing/2014/main" id="{5E7409AD-14CD-4B4E-B06A-4DBE3FDB86FC}"/>
                </a:ext>
              </a:extLst>
            </p:cNvPr>
            <p:cNvSpPr/>
            <p:nvPr/>
          </p:nvSpPr>
          <p:spPr>
            <a:xfrm>
              <a:off x="4105624" y="3928398"/>
              <a:ext cx="1299457" cy="129945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Rectangle 283">
              <a:extLst>
                <a:ext uri="{FF2B5EF4-FFF2-40B4-BE49-F238E27FC236}">
                  <a16:creationId xmlns:a16="http://schemas.microsoft.com/office/drawing/2014/main" id="{01B76985-4A9F-4B91-BC20-F85D61A08DC6}"/>
                </a:ext>
              </a:extLst>
            </p:cNvPr>
            <p:cNvSpPr/>
            <p:nvPr/>
          </p:nvSpPr>
          <p:spPr>
            <a:xfrm>
              <a:off x="4180246" y="4100224"/>
              <a:ext cx="1150212" cy="976403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b="1" dirty="0">
                  <a:solidFill>
                    <a:schemeClr val="bg1"/>
                  </a:solidFill>
                  <a:latin typeface="Twinkl" pitchFamily="50" charset="0"/>
                  <a:sym typeface="Sassoon Infant Rg" pitchFamily="2" charset="0"/>
                </a:rPr>
                <a:t>19:00</a:t>
              </a:r>
              <a:br>
                <a:rPr lang="en-GB" altLang="en-US" b="1" dirty="0">
                  <a:solidFill>
                    <a:schemeClr val="bg1"/>
                  </a:solidFill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b="1" dirty="0">
                  <a:solidFill>
                    <a:schemeClr val="bg1"/>
                  </a:solidFill>
                  <a:latin typeface="Twinkl" pitchFamily="50" charset="0"/>
                  <a:sym typeface="Sassoon Infant Rg" pitchFamily="2" charset="0"/>
                </a:rPr>
                <a:t>or approx. 09:40</a:t>
              </a:r>
            </a:p>
          </p:txBody>
        </p:sp>
        <p:sp>
          <p:nvSpPr>
            <p:cNvPr id="285" name="Oval 284">
              <a:extLst>
                <a:ext uri="{FF2B5EF4-FFF2-40B4-BE49-F238E27FC236}">
                  <a16:creationId xmlns:a16="http://schemas.microsoft.com/office/drawing/2014/main" id="{5B67E547-6494-4FD7-A247-6DE7C107830E}"/>
                </a:ext>
              </a:extLst>
            </p:cNvPr>
            <p:cNvSpPr/>
            <p:nvPr/>
          </p:nvSpPr>
          <p:spPr>
            <a:xfrm>
              <a:off x="4507702" y="3675702"/>
              <a:ext cx="495300" cy="495300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286" name="Picture 285">
              <a:extLst>
                <a:ext uri="{FF2B5EF4-FFF2-40B4-BE49-F238E27FC236}">
                  <a16:creationId xmlns:a16="http://schemas.microsoft.com/office/drawing/2014/main" id="{FFF02E34-3213-4E23-91EA-BC1850A3AD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208" y="3521011"/>
              <a:ext cx="556305" cy="579008"/>
            </a:xfrm>
            <a:prstGeom prst="rect">
              <a:avLst/>
            </a:prstGeom>
          </p:spPr>
        </p:pic>
      </p:grpSp>
      <p:grpSp>
        <p:nvGrpSpPr>
          <p:cNvPr id="297" name="Group 296">
            <a:extLst>
              <a:ext uri="{FF2B5EF4-FFF2-40B4-BE49-F238E27FC236}">
                <a16:creationId xmlns:a16="http://schemas.microsoft.com/office/drawing/2014/main" id="{DDA21E57-3524-4357-B529-DB6E46CA168B}"/>
              </a:ext>
            </a:extLst>
          </p:cNvPr>
          <p:cNvGrpSpPr/>
          <p:nvPr/>
        </p:nvGrpSpPr>
        <p:grpSpPr>
          <a:xfrm>
            <a:off x="1010292" y="4198523"/>
            <a:ext cx="1299457" cy="1706844"/>
            <a:chOff x="4105624" y="3521011"/>
            <a:chExt cx="1299457" cy="1706844"/>
          </a:xfrm>
        </p:grpSpPr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9EC2EC27-F39A-40DF-BCA1-9D4CB76401F2}"/>
                </a:ext>
              </a:extLst>
            </p:cNvPr>
            <p:cNvSpPr/>
            <p:nvPr/>
          </p:nvSpPr>
          <p:spPr>
            <a:xfrm>
              <a:off x="4105624" y="3928398"/>
              <a:ext cx="1299457" cy="129945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Rectangle 298">
              <a:extLst>
                <a:ext uri="{FF2B5EF4-FFF2-40B4-BE49-F238E27FC236}">
                  <a16:creationId xmlns:a16="http://schemas.microsoft.com/office/drawing/2014/main" id="{48584025-F54B-4961-A166-7077428CED1E}"/>
                </a:ext>
              </a:extLst>
            </p:cNvPr>
            <p:cNvSpPr/>
            <p:nvPr/>
          </p:nvSpPr>
          <p:spPr>
            <a:xfrm>
              <a:off x="4180246" y="4366924"/>
              <a:ext cx="1150212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b="1" dirty="0">
                  <a:solidFill>
                    <a:schemeClr val="bg1"/>
                  </a:solidFill>
                  <a:latin typeface="Twinkl" pitchFamily="50" charset="0"/>
                  <a:sym typeface="Sassoon Infant Rg" pitchFamily="2" charset="0"/>
                </a:rPr>
                <a:t>10°C</a:t>
              </a:r>
            </a:p>
          </p:txBody>
        </p:sp>
        <p:sp>
          <p:nvSpPr>
            <p:cNvPr id="300" name="Oval 299">
              <a:extLst>
                <a:ext uri="{FF2B5EF4-FFF2-40B4-BE49-F238E27FC236}">
                  <a16:creationId xmlns:a16="http://schemas.microsoft.com/office/drawing/2014/main" id="{8C3F40C1-A5D2-4D81-BC19-B3A9D357FEA5}"/>
                </a:ext>
              </a:extLst>
            </p:cNvPr>
            <p:cNvSpPr/>
            <p:nvPr/>
          </p:nvSpPr>
          <p:spPr>
            <a:xfrm>
              <a:off x="4507702" y="3675702"/>
              <a:ext cx="495300" cy="495300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01" name="Picture 300">
              <a:extLst>
                <a:ext uri="{FF2B5EF4-FFF2-40B4-BE49-F238E27FC236}">
                  <a16:creationId xmlns:a16="http://schemas.microsoft.com/office/drawing/2014/main" id="{210D67CD-F3F6-479F-A3BC-D63470114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208" y="3521011"/>
              <a:ext cx="556305" cy="5790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033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5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8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8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7" grpId="0"/>
      <p:bldP spid="316" grpId="0"/>
      <p:bldP spid="316" grpId="1"/>
      <p:bldP spid="3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7513618-8ED7-4792-8B2E-AC76311C79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993061"/>
            <a:ext cx="7638950" cy="4133446"/>
          </a:xfrm>
          <a:prstGeom prst="rect">
            <a:avLst/>
          </a:prstGeom>
        </p:spPr>
      </p:pic>
      <p:grpSp>
        <p:nvGrpSpPr>
          <p:cNvPr id="192" name="Group 191">
            <a:extLst>
              <a:ext uri="{FF2B5EF4-FFF2-40B4-BE49-F238E27FC236}">
                <a16:creationId xmlns:a16="http://schemas.microsoft.com/office/drawing/2014/main" id="{A51CE2AA-581C-49EE-B9EB-340227367C04}"/>
              </a:ext>
            </a:extLst>
          </p:cNvPr>
          <p:cNvGrpSpPr/>
          <p:nvPr/>
        </p:nvGrpSpPr>
        <p:grpSpPr>
          <a:xfrm>
            <a:off x="813236" y="2042927"/>
            <a:ext cx="7513642" cy="4097267"/>
            <a:chOff x="813236" y="2042927"/>
            <a:chExt cx="7513642" cy="4097267"/>
          </a:xfrm>
        </p:grpSpPr>
        <p:pic>
          <p:nvPicPr>
            <p:cNvPr id="194" name="Picture 193">
              <a:extLst>
                <a:ext uri="{FF2B5EF4-FFF2-40B4-BE49-F238E27FC236}">
                  <a16:creationId xmlns:a16="http://schemas.microsoft.com/office/drawing/2014/main" id="{2BD4C5B4-B3E4-4D9A-8379-BBFD0A9CE7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003"/>
            <a:stretch/>
          </p:blipFill>
          <p:spPr>
            <a:xfrm flipH="1">
              <a:off x="813236" y="2042927"/>
              <a:ext cx="7513642" cy="4049898"/>
            </a:xfrm>
            <a:prstGeom prst="rect">
              <a:avLst/>
            </a:prstGeo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95" name="Group 194">
              <a:extLst>
                <a:ext uri="{FF2B5EF4-FFF2-40B4-BE49-F238E27FC236}">
                  <a16:creationId xmlns:a16="http://schemas.microsoft.com/office/drawing/2014/main" id="{E9D91490-D982-4774-BD37-87F15B8D036C}"/>
                </a:ext>
              </a:extLst>
            </p:cNvPr>
            <p:cNvGrpSpPr/>
            <p:nvPr/>
          </p:nvGrpSpPr>
          <p:grpSpPr>
            <a:xfrm>
              <a:off x="1053442" y="2090296"/>
              <a:ext cx="6878304" cy="4049898"/>
              <a:chOff x="891072" y="1614830"/>
              <a:chExt cx="6878304" cy="4516819"/>
            </a:xfrm>
          </p:grpSpPr>
          <p:grpSp>
            <p:nvGrpSpPr>
              <p:cNvPr id="196" name="Group 195">
                <a:extLst>
                  <a:ext uri="{FF2B5EF4-FFF2-40B4-BE49-F238E27FC236}">
                    <a16:creationId xmlns:a16="http://schemas.microsoft.com/office/drawing/2014/main" id="{F3CDBA0D-B792-4E45-ACC4-35D289B08870}"/>
                  </a:ext>
                </a:extLst>
              </p:cNvPr>
              <p:cNvGrpSpPr/>
              <p:nvPr/>
            </p:nvGrpSpPr>
            <p:grpSpPr>
              <a:xfrm>
                <a:off x="891072" y="1614830"/>
                <a:ext cx="6878304" cy="4516819"/>
                <a:chOff x="891072" y="1614830"/>
                <a:chExt cx="6878304" cy="4516819"/>
              </a:xfrm>
            </p:grpSpPr>
            <p:sp>
              <p:nvSpPr>
                <p:cNvPr id="219" name="Rectangle 218">
                  <a:extLst>
                    <a:ext uri="{FF2B5EF4-FFF2-40B4-BE49-F238E27FC236}">
                      <a16:creationId xmlns:a16="http://schemas.microsoft.com/office/drawing/2014/main" id="{EEBC7AFB-F562-4245-8435-A1CF611E246F}"/>
                    </a:ext>
                  </a:extLst>
                </p:cNvPr>
                <p:cNvSpPr/>
                <p:nvPr/>
              </p:nvSpPr>
              <p:spPr>
                <a:xfrm rot="16200000">
                  <a:off x="172275" y="3694623"/>
                  <a:ext cx="1829222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ct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Temperature in °C</a:t>
                  </a:r>
                </a:p>
              </p:txBody>
            </p:sp>
            <p:sp>
              <p:nvSpPr>
                <p:cNvPr id="220" name="Rectangle 219">
                  <a:extLst>
                    <a:ext uri="{FF2B5EF4-FFF2-40B4-BE49-F238E27FC236}">
                      <a16:creationId xmlns:a16="http://schemas.microsoft.com/office/drawing/2014/main" id="{8E06AC73-F1E0-4015-940A-38B3737FE023}"/>
                    </a:ext>
                  </a:extLst>
                </p:cNvPr>
                <p:cNvSpPr/>
                <p:nvPr/>
              </p:nvSpPr>
              <p:spPr>
                <a:xfrm>
                  <a:off x="1787880" y="1614830"/>
                  <a:ext cx="5642287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ctr"/>
                  <a:r>
                    <a:rPr lang="en-GB" altLang="en-US" sz="1600" u="sng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A Line Graph to Show the Average Monthly Temperatures on Mars</a:t>
                  </a:r>
                </a:p>
              </p:txBody>
            </p:sp>
            <p:sp>
              <p:nvSpPr>
                <p:cNvPr id="221" name="Rectangle 220">
                  <a:extLst>
                    <a:ext uri="{FF2B5EF4-FFF2-40B4-BE49-F238E27FC236}">
                      <a16:creationId xmlns:a16="http://schemas.microsoft.com/office/drawing/2014/main" id="{B5107D9F-DEFE-4849-878E-E7374D17EE98}"/>
                    </a:ext>
                  </a:extLst>
                </p:cNvPr>
                <p:cNvSpPr/>
                <p:nvPr/>
              </p:nvSpPr>
              <p:spPr>
                <a:xfrm>
                  <a:off x="3577575" y="5740021"/>
                  <a:ext cx="2062897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ct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Month</a:t>
                  </a:r>
                </a:p>
              </p:txBody>
            </p:sp>
            <p:cxnSp>
              <p:nvCxnSpPr>
                <p:cNvPr id="222" name="Straight Connector 221">
                  <a:extLst>
                    <a:ext uri="{FF2B5EF4-FFF2-40B4-BE49-F238E27FC236}">
                      <a16:creationId xmlns:a16="http://schemas.microsoft.com/office/drawing/2014/main" id="{490549E0-C7DC-4C60-B885-8494703F35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35331" y="2307778"/>
                  <a:ext cx="0" cy="3200893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3" name="Rectangle 222">
                  <a:extLst>
                    <a:ext uri="{FF2B5EF4-FFF2-40B4-BE49-F238E27FC236}">
                      <a16:creationId xmlns:a16="http://schemas.microsoft.com/office/drawing/2014/main" id="{5D23733A-B5D6-454E-8A50-1D1880FD18AF}"/>
                    </a:ext>
                  </a:extLst>
                </p:cNvPr>
                <p:cNvSpPr/>
                <p:nvPr/>
              </p:nvSpPr>
              <p:spPr>
                <a:xfrm>
                  <a:off x="1144572" y="3043744"/>
                  <a:ext cx="396874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-20</a:t>
                  </a:r>
                </a:p>
              </p:txBody>
            </p:sp>
            <p:sp>
              <p:nvSpPr>
                <p:cNvPr id="224" name="Rectangle 223">
                  <a:extLst>
                    <a:ext uri="{FF2B5EF4-FFF2-40B4-BE49-F238E27FC236}">
                      <a16:creationId xmlns:a16="http://schemas.microsoft.com/office/drawing/2014/main" id="{1AAA7958-4701-4D94-8575-B9CD2D47F60E}"/>
                    </a:ext>
                  </a:extLst>
                </p:cNvPr>
                <p:cNvSpPr/>
                <p:nvPr/>
              </p:nvSpPr>
              <p:spPr>
                <a:xfrm>
                  <a:off x="1144572" y="3975415"/>
                  <a:ext cx="396874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-50</a:t>
                  </a:r>
                </a:p>
              </p:txBody>
            </p:sp>
            <p:sp>
              <p:nvSpPr>
                <p:cNvPr id="225" name="Rectangle 224">
                  <a:extLst>
                    <a:ext uri="{FF2B5EF4-FFF2-40B4-BE49-F238E27FC236}">
                      <a16:creationId xmlns:a16="http://schemas.microsoft.com/office/drawing/2014/main" id="{9409456D-9B00-4D0F-A2C1-E1CC64842497}"/>
                    </a:ext>
                  </a:extLst>
                </p:cNvPr>
                <p:cNvSpPr/>
                <p:nvPr/>
              </p:nvSpPr>
              <p:spPr>
                <a:xfrm>
                  <a:off x="1144572" y="5217645"/>
                  <a:ext cx="396874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-90</a:t>
                  </a:r>
                </a:p>
              </p:txBody>
            </p:sp>
            <p:cxnSp>
              <p:nvCxnSpPr>
                <p:cNvPr id="226" name="Straight Connector 225">
                  <a:extLst>
                    <a:ext uri="{FF2B5EF4-FFF2-40B4-BE49-F238E27FC236}">
                      <a16:creationId xmlns:a16="http://schemas.microsoft.com/office/drawing/2014/main" id="{96E06D93-CD72-4D94-B339-58141CA317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41446" y="4792810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7" name="Straight Connector 226">
                  <a:extLst>
                    <a:ext uri="{FF2B5EF4-FFF2-40B4-BE49-F238E27FC236}">
                      <a16:creationId xmlns:a16="http://schemas.microsoft.com/office/drawing/2014/main" id="{A5731AE7-D8F9-4952-BF34-ACADE0BC0A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41446" y="3239665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8" name="Straight Connector 227">
                  <a:extLst>
                    <a:ext uri="{FF2B5EF4-FFF2-40B4-BE49-F238E27FC236}">
                      <a16:creationId xmlns:a16="http://schemas.microsoft.com/office/drawing/2014/main" id="{231980DE-4498-432A-B551-DD93CFA1D10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41446" y="4482181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9" name="Straight Connector 228">
                  <a:extLst>
                    <a:ext uri="{FF2B5EF4-FFF2-40B4-BE49-F238E27FC236}">
                      <a16:creationId xmlns:a16="http://schemas.microsoft.com/office/drawing/2014/main" id="{C6872A17-2850-4216-87BA-1F083E10A2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41446" y="3860923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0" name="Rectangle 229">
                  <a:extLst>
                    <a:ext uri="{FF2B5EF4-FFF2-40B4-BE49-F238E27FC236}">
                      <a16:creationId xmlns:a16="http://schemas.microsoft.com/office/drawing/2014/main" id="{9F4B1802-929B-49AB-8416-0F4E797155CA}"/>
                    </a:ext>
                  </a:extLst>
                </p:cNvPr>
                <p:cNvSpPr/>
                <p:nvPr/>
              </p:nvSpPr>
              <p:spPr>
                <a:xfrm>
                  <a:off x="1144572" y="4596529"/>
                  <a:ext cx="396874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-70</a:t>
                  </a:r>
                </a:p>
              </p:txBody>
            </p:sp>
            <p:sp>
              <p:nvSpPr>
                <p:cNvPr id="231" name="Rectangle 230">
                  <a:extLst>
                    <a:ext uri="{FF2B5EF4-FFF2-40B4-BE49-F238E27FC236}">
                      <a16:creationId xmlns:a16="http://schemas.microsoft.com/office/drawing/2014/main" id="{39DF8008-03A7-4C36-B9AA-EE20814F457D}"/>
                    </a:ext>
                  </a:extLst>
                </p:cNvPr>
                <p:cNvSpPr/>
                <p:nvPr/>
              </p:nvSpPr>
              <p:spPr>
                <a:xfrm>
                  <a:off x="1144572" y="4285972"/>
                  <a:ext cx="396874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-60</a:t>
                  </a:r>
                </a:p>
              </p:txBody>
            </p:sp>
            <p:sp>
              <p:nvSpPr>
                <p:cNvPr id="232" name="Rectangle 231">
                  <a:extLst>
                    <a:ext uri="{FF2B5EF4-FFF2-40B4-BE49-F238E27FC236}">
                      <a16:creationId xmlns:a16="http://schemas.microsoft.com/office/drawing/2014/main" id="{4F329106-2410-4103-884C-123CE8C2AE2F}"/>
                    </a:ext>
                  </a:extLst>
                </p:cNvPr>
                <p:cNvSpPr/>
                <p:nvPr/>
              </p:nvSpPr>
              <p:spPr>
                <a:xfrm>
                  <a:off x="1144572" y="3664858"/>
                  <a:ext cx="396874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-40</a:t>
                  </a:r>
                </a:p>
              </p:txBody>
            </p:sp>
            <p:cxnSp>
              <p:nvCxnSpPr>
                <p:cNvPr id="233" name="Straight Connector 232">
                  <a:extLst>
                    <a:ext uri="{FF2B5EF4-FFF2-40B4-BE49-F238E27FC236}">
                      <a16:creationId xmlns:a16="http://schemas.microsoft.com/office/drawing/2014/main" id="{BDF607F5-4233-4272-BB08-67F589040E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41446" y="4171552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4" name="Straight Connector 233">
                  <a:extLst>
                    <a:ext uri="{FF2B5EF4-FFF2-40B4-BE49-F238E27FC236}">
                      <a16:creationId xmlns:a16="http://schemas.microsoft.com/office/drawing/2014/main" id="{F1BC459F-7BC5-4D5A-9052-DE92334D03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45740" y="5414070"/>
                  <a:ext cx="6043386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5" name="Rectangle 234">
                  <a:extLst>
                    <a:ext uri="{FF2B5EF4-FFF2-40B4-BE49-F238E27FC236}">
                      <a16:creationId xmlns:a16="http://schemas.microsoft.com/office/drawing/2014/main" id="{35F8F1EF-16E3-4E7D-8563-F521071F95BC}"/>
                    </a:ext>
                  </a:extLst>
                </p:cNvPr>
                <p:cNvSpPr/>
                <p:nvPr/>
              </p:nvSpPr>
              <p:spPr>
                <a:xfrm>
                  <a:off x="1144572" y="3354301"/>
                  <a:ext cx="396874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-30</a:t>
                  </a:r>
                </a:p>
              </p:txBody>
            </p:sp>
            <p:cxnSp>
              <p:nvCxnSpPr>
                <p:cNvPr id="236" name="Straight Connector 235">
                  <a:extLst>
                    <a:ext uri="{FF2B5EF4-FFF2-40B4-BE49-F238E27FC236}">
                      <a16:creationId xmlns:a16="http://schemas.microsoft.com/office/drawing/2014/main" id="{20A02726-46E6-43A0-B8A2-21DEF59AFB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41446" y="3550294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7" name="Rectangle 236">
                  <a:extLst>
                    <a:ext uri="{FF2B5EF4-FFF2-40B4-BE49-F238E27FC236}">
                      <a16:creationId xmlns:a16="http://schemas.microsoft.com/office/drawing/2014/main" id="{133EC96E-CC90-46BE-B5CF-E86CDE1671FF}"/>
                    </a:ext>
                  </a:extLst>
                </p:cNvPr>
                <p:cNvSpPr/>
                <p:nvPr/>
              </p:nvSpPr>
              <p:spPr>
                <a:xfrm>
                  <a:off x="1144572" y="2422630"/>
                  <a:ext cx="396874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0</a:t>
                  </a:r>
                </a:p>
              </p:txBody>
            </p:sp>
            <p:sp>
              <p:nvSpPr>
                <p:cNvPr id="238" name="Rectangle 237">
                  <a:extLst>
                    <a:ext uri="{FF2B5EF4-FFF2-40B4-BE49-F238E27FC236}">
                      <a16:creationId xmlns:a16="http://schemas.microsoft.com/office/drawing/2014/main" id="{78AEE25D-701E-44DB-A241-8351E9B21C4F}"/>
                    </a:ext>
                  </a:extLst>
                </p:cNvPr>
                <p:cNvSpPr/>
                <p:nvPr/>
              </p:nvSpPr>
              <p:spPr>
                <a:xfrm>
                  <a:off x="1144572" y="2733187"/>
                  <a:ext cx="396874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-10</a:t>
                  </a:r>
                </a:p>
              </p:txBody>
            </p:sp>
            <p:cxnSp>
              <p:nvCxnSpPr>
                <p:cNvPr id="239" name="Straight Connector 238">
                  <a:extLst>
                    <a:ext uri="{FF2B5EF4-FFF2-40B4-BE49-F238E27FC236}">
                      <a16:creationId xmlns:a16="http://schemas.microsoft.com/office/drawing/2014/main" id="{AC95B9F4-7F12-49DD-9FC2-2F686CCB726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46920" y="2929036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Straight Connector 239">
                  <a:extLst>
                    <a:ext uri="{FF2B5EF4-FFF2-40B4-BE49-F238E27FC236}">
                      <a16:creationId xmlns:a16="http://schemas.microsoft.com/office/drawing/2014/main" id="{8944A322-3DE2-49E7-947C-1AC7B2B99A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124853" y="5463303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Straight Connector 240">
                  <a:extLst>
                    <a:ext uri="{FF2B5EF4-FFF2-40B4-BE49-F238E27FC236}">
                      <a16:creationId xmlns:a16="http://schemas.microsoft.com/office/drawing/2014/main" id="{1A6AB353-0FD8-4DF8-916C-F7A1CD6246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666159" y="5463303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2" name="Straight Connector 241">
                  <a:extLst>
                    <a:ext uri="{FF2B5EF4-FFF2-40B4-BE49-F238E27FC236}">
                      <a16:creationId xmlns:a16="http://schemas.microsoft.com/office/drawing/2014/main" id="{B0BE11A5-256E-47E9-A343-0E0E78D1A68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7001445" y="5463304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3" name="Straight Connector 242">
                  <a:extLst>
                    <a:ext uri="{FF2B5EF4-FFF2-40B4-BE49-F238E27FC236}">
                      <a16:creationId xmlns:a16="http://schemas.microsoft.com/office/drawing/2014/main" id="{9C9CC6F1-9EC8-4D82-90FC-B661F09AB1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3207465" y="5463303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Straight Connector 243">
                  <a:extLst>
                    <a:ext uri="{FF2B5EF4-FFF2-40B4-BE49-F238E27FC236}">
                      <a16:creationId xmlns:a16="http://schemas.microsoft.com/office/drawing/2014/main" id="{CD4B8D09-593D-414A-A8FC-0540D6E359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5916414" y="5463303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Straight Connector 244">
                  <a:extLst>
                    <a:ext uri="{FF2B5EF4-FFF2-40B4-BE49-F238E27FC236}">
                      <a16:creationId xmlns:a16="http://schemas.microsoft.com/office/drawing/2014/main" id="{AB40D76B-C2BA-4D89-A4E0-7731C6E564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5372568" y="5463303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6" name="Straight Connector 245">
                  <a:extLst>
                    <a:ext uri="{FF2B5EF4-FFF2-40B4-BE49-F238E27FC236}">
                      <a16:creationId xmlns:a16="http://schemas.microsoft.com/office/drawing/2014/main" id="{D1CE9037-6764-4864-9CF8-971449C957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4833802" y="5463303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7" name="Straight Connector 246">
                  <a:extLst>
                    <a:ext uri="{FF2B5EF4-FFF2-40B4-BE49-F238E27FC236}">
                      <a16:creationId xmlns:a16="http://schemas.microsoft.com/office/drawing/2014/main" id="{E18820A7-B765-4A65-A1FE-EDD94D4306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4292496" y="5463303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8" name="Straight Connector 247">
                  <a:extLst>
                    <a:ext uri="{FF2B5EF4-FFF2-40B4-BE49-F238E27FC236}">
                      <a16:creationId xmlns:a16="http://schemas.microsoft.com/office/drawing/2014/main" id="{4E03B4D2-8809-4986-B932-28F522C85C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3748771" y="5463303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9" name="Straight Connector 248">
                  <a:extLst>
                    <a:ext uri="{FF2B5EF4-FFF2-40B4-BE49-F238E27FC236}">
                      <a16:creationId xmlns:a16="http://schemas.microsoft.com/office/drawing/2014/main" id="{84A7229E-45EA-46D7-A47C-39FDC74556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7589497" y="5408221"/>
                  <a:ext cx="0" cy="100405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0" name="Straight Connector 249">
                  <a:extLst>
                    <a:ext uri="{FF2B5EF4-FFF2-40B4-BE49-F238E27FC236}">
                      <a16:creationId xmlns:a16="http://schemas.microsoft.com/office/drawing/2014/main" id="{B62AE7D6-3589-4266-A5B5-CFB4B02BFE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6457720" y="5463304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1" name="Rectangle 250">
                  <a:extLst>
                    <a:ext uri="{FF2B5EF4-FFF2-40B4-BE49-F238E27FC236}">
                      <a16:creationId xmlns:a16="http://schemas.microsoft.com/office/drawing/2014/main" id="{B65870B0-F4D4-44F9-B1B5-1B170F356291}"/>
                    </a:ext>
                  </a:extLst>
                </p:cNvPr>
                <p:cNvSpPr/>
                <p:nvPr/>
              </p:nvSpPr>
              <p:spPr>
                <a:xfrm rot="2700000">
                  <a:off x="1350418" y="5433948"/>
                  <a:ext cx="246221" cy="670070"/>
                </a:xfrm>
                <a:prstGeom prst="rect">
                  <a:avLst/>
                </a:prstGeom>
              </p:spPr>
              <p:txBody>
                <a:bodyPr vert="vert270"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Jan</a:t>
                  </a:r>
                </a:p>
              </p:txBody>
            </p:sp>
            <p:sp>
              <p:nvSpPr>
                <p:cNvPr id="252" name="Rectangle 251">
                  <a:extLst>
                    <a:ext uri="{FF2B5EF4-FFF2-40B4-BE49-F238E27FC236}">
                      <a16:creationId xmlns:a16="http://schemas.microsoft.com/office/drawing/2014/main" id="{6E93D217-CC43-41E5-99DF-66D986FE2B48}"/>
                    </a:ext>
                  </a:extLst>
                </p:cNvPr>
                <p:cNvSpPr/>
                <p:nvPr/>
              </p:nvSpPr>
              <p:spPr>
                <a:xfrm rot="2700000">
                  <a:off x="1892310" y="5433948"/>
                  <a:ext cx="246221" cy="670070"/>
                </a:xfrm>
                <a:prstGeom prst="rect">
                  <a:avLst/>
                </a:prstGeom>
              </p:spPr>
              <p:txBody>
                <a:bodyPr vert="vert270"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Feb</a:t>
                  </a:r>
                </a:p>
              </p:txBody>
            </p:sp>
            <p:sp>
              <p:nvSpPr>
                <p:cNvPr id="253" name="Rectangle 252">
                  <a:extLst>
                    <a:ext uri="{FF2B5EF4-FFF2-40B4-BE49-F238E27FC236}">
                      <a16:creationId xmlns:a16="http://schemas.microsoft.com/office/drawing/2014/main" id="{D3D5F927-D343-475B-AB37-A6C85CDC9D7E}"/>
                    </a:ext>
                  </a:extLst>
                </p:cNvPr>
                <p:cNvSpPr/>
                <p:nvPr/>
              </p:nvSpPr>
              <p:spPr>
                <a:xfrm rot="2700000">
                  <a:off x="2434202" y="5433948"/>
                  <a:ext cx="246221" cy="670070"/>
                </a:xfrm>
                <a:prstGeom prst="rect">
                  <a:avLst/>
                </a:prstGeom>
              </p:spPr>
              <p:txBody>
                <a:bodyPr vert="vert270"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Mar</a:t>
                  </a:r>
                </a:p>
              </p:txBody>
            </p:sp>
            <p:sp>
              <p:nvSpPr>
                <p:cNvPr id="254" name="Rectangle 253">
                  <a:extLst>
                    <a:ext uri="{FF2B5EF4-FFF2-40B4-BE49-F238E27FC236}">
                      <a16:creationId xmlns:a16="http://schemas.microsoft.com/office/drawing/2014/main" id="{333145CD-0CCF-4F21-AB97-77383A5D4BF1}"/>
                    </a:ext>
                  </a:extLst>
                </p:cNvPr>
                <p:cNvSpPr/>
                <p:nvPr/>
              </p:nvSpPr>
              <p:spPr>
                <a:xfrm rot="2700000">
                  <a:off x="2976094" y="5433948"/>
                  <a:ext cx="246221" cy="670070"/>
                </a:xfrm>
                <a:prstGeom prst="rect">
                  <a:avLst/>
                </a:prstGeom>
              </p:spPr>
              <p:txBody>
                <a:bodyPr vert="vert270"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Apr</a:t>
                  </a:r>
                </a:p>
              </p:txBody>
            </p:sp>
            <p:sp>
              <p:nvSpPr>
                <p:cNvPr id="255" name="Rectangle 254">
                  <a:extLst>
                    <a:ext uri="{FF2B5EF4-FFF2-40B4-BE49-F238E27FC236}">
                      <a16:creationId xmlns:a16="http://schemas.microsoft.com/office/drawing/2014/main" id="{DA0152F7-4287-4395-A32F-19F3176EEDA3}"/>
                    </a:ext>
                  </a:extLst>
                </p:cNvPr>
                <p:cNvSpPr/>
                <p:nvPr/>
              </p:nvSpPr>
              <p:spPr>
                <a:xfrm rot="2700000">
                  <a:off x="3517986" y="5433948"/>
                  <a:ext cx="246221" cy="670070"/>
                </a:xfrm>
                <a:prstGeom prst="rect">
                  <a:avLst/>
                </a:prstGeom>
              </p:spPr>
              <p:txBody>
                <a:bodyPr vert="vert270"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May</a:t>
                  </a:r>
                </a:p>
              </p:txBody>
            </p:sp>
            <p:sp>
              <p:nvSpPr>
                <p:cNvPr id="256" name="Rectangle 255">
                  <a:extLst>
                    <a:ext uri="{FF2B5EF4-FFF2-40B4-BE49-F238E27FC236}">
                      <a16:creationId xmlns:a16="http://schemas.microsoft.com/office/drawing/2014/main" id="{9DAC4648-80F0-421A-8E3D-514757464BAD}"/>
                    </a:ext>
                  </a:extLst>
                </p:cNvPr>
                <p:cNvSpPr/>
                <p:nvPr/>
              </p:nvSpPr>
              <p:spPr>
                <a:xfrm rot="2700000">
                  <a:off x="4059878" y="5433948"/>
                  <a:ext cx="246221" cy="670070"/>
                </a:xfrm>
                <a:prstGeom prst="rect">
                  <a:avLst/>
                </a:prstGeom>
              </p:spPr>
              <p:txBody>
                <a:bodyPr vert="vert270"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Jun</a:t>
                  </a:r>
                </a:p>
              </p:txBody>
            </p:sp>
            <p:sp>
              <p:nvSpPr>
                <p:cNvPr id="257" name="Rectangle 256">
                  <a:extLst>
                    <a:ext uri="{FF2B5EF4-FFF2-40B4-BE49-F238E27FC236}">
                      <a16:creationId xmlns:a16="http://schemas.microsoft.com/office/drawing/2014/main" id="{E1EFCBA2-AC9E-4B19-BC0A-385E2003A001}"/>
                    </a:ext>
                  </a:extLst>
                </p:cNvPr>
                <p:cNvSpPr/>
                <p:nvPr/>
              </p:nvSpPr>
              <p:spPr>
                <a:xfrm rot="2700000">
                  <a:off x="4601770" y="5433948"/>
                  <a:ext cx="246221" cy="670070"/>
                </a:xfrm>
                <a:prstGeom prst="rect">
                  <a:avLst/>
                </a:prstGeom>
              </p:spPr>
              <p:txBody>
                <a:bodyPr vert="vert270"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Jul</a:t>
                  </a:r>
                </a:p>
              </p:txBody>
            </p:sp>
            <p:sp>
              <p:nvSpPr>
                <p:cNvPr id="258" name="Rectangle 257">
                  <a:extLst>
                    <a:ext uri="{FF2B5EF4-FFF2-40B4-BE49-F238E27FC236}">
                      <a16:creationId xmlns:a16="http://schemas.microsoft.com/office/drawing/2014/main" id="{B0B7622D-E1B9-49BD-90F1-BE43E3F76C96}"/>
                    </a:ext>
                  </a:extLst>
                </p:cNvPr>
                <p:cNvSpPr/>
                <p:nvPr/>
              </p:nvSpPr>
              <p:spPr>
                <a:xfrm rot="2700000">
                  <a:off x="5143662" y="5433948"/>
                  <a:ext cx="246221" cy="670070"/>
                </a:xfrm>
                <a:prstGeom prst="rect">
                  <a:avLst/>
                </a:prstGeom>
              </p:spPr>
              <p:txBody>
                <a:bodyPr vert="vert270"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Aug</a:t>
                  </a:r>
                </a:p>
              </p:txBody>
            </p:sp>
            <p:sp>
              <p:nvSpPr>
                <p:cNvPr id="259" name="Rectangle 258">
                  <a:extLst>
                    <a:ext uri="{FF2B5EF4-FFF2-40B4-BE49-F238E27FC236}">
                      <a16:creationId xmlns:a16="http://schemas.microsoft.com/office/drawing/2014/main" id="{BC91021B-96C5-43F8-A53B-C0F97A179B5C}"/>
                    </a:ext>
                  </a:extLst>
                </p:cNvPr>
                <p:cNvSpPr/>
                <p:nvPr/>
              </p:nvSpPr>
              <p:spPr>
                <a:xfrm rot="2700000">
                  <a:off x="5685554" y="5433948"/>
                  <a:ext cx="246221" cy="670070"/>
                </a:xfrm>
                <a:prstGeom prst="rect">
                  <a:avLst/>
                </a:prstGeom>
              </p:spPr>
              <p:txBody>
                <a:bodyPr vert="vert270"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Sep</a:t>
                  </a:r>
                </a:p>
              </p:txBody>
            </p:sp>
            <p:sp>
              <p:nvSpPr>
                <p:cNvPr id="260" name="Rectangle 259">
                  <a:extLst>
                    <a:ext uri="{FF2B5EF4-FFF2-40B4-BE49-F238E27FC236}">
                      <a16:creationId xmlns:a16="http://schemas.microsoft.com/office/drawing/2014/main" id="{76046978-BE2B-4874-AF84-C22F1B3410D6}"/>
                    </a:ext>
                  </a:extLst>
                </p:cNvPr>
                <p:cNvSpPr/>
                <p:nvPr/>
              </p:nvSpPr>
              <p:spPr>
                <a:xfrm rot="2700000">
                  <a:off x="6227446" y="5433948"/>
                  <a:ext cx="246221" cy="670070"/>
                </a:xfrm>
                <a:prstGeom prst="rect">
                  <a:avLst/>
                </a:prstGeom>
              </p:spPr>
              <p:txBody>
                <a:bodyPr vert="vert270"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Oct</a:t>
                  </a:r>
                </a:p>
              </p:txBody>
            </p:sp>
            <p:sp>
              <p:nvSpPr>
                <p:cNvPr id="261" name="Rectangle 260">
                  <a:extLst>
                    <a:ext uri="{FF2B5EF4-FFF2-40B4-BE49-F238E27FC236}">
                      <a16:creationId xmlns:a16="http://schemas.microsoft.com/office/drawing/2014/main" id="{98BCD7C1-1854-455F-A4CE-00054C9168F3}"/>
                    </a:ext>
                  </a:extLst>
                </p:cNvPr>
                <p:cNvSpPr/>
                <p:nvPr/>
              </p:nvSpPr>
              <p:spPr>
                <a:xfrm rot="2700000">
                  <a:off x="6769338" y="5433948"/>
                  <a:ext cx="246221" cy="670070"/>
                </a:xfrm>
                <a:prstGeom prst="rect">
                  <a:avLst/>
                </a:prstGeom>
              </p:spPr>
              <p:txBody>
                <a:bodyPr vert="vert270"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Nov</a:t>
                  </a:r>
                </a:p>
              </p:txBody>
            </p:sp>
            <p:sp>
              <p:nvSpPr>
                <p:cNvPr id="262" name="Rectangle 261">
                  <a:extLst>
                    <a:ext uri="{FF2B5EF4-FFF2-40B4-BE49-F238E27FC236}">
                      <a16:creationId xmlns:a16="http://schemas.microsoft.com/office/drawing/2014/main" id="{12869143-8B87-4960-8B71-5E07F50C0396}"/>
                    </a:ext>
                  </a:extLst>
                </p:cNvPr>
                <p:cNvSpPr/>
                <p:nvPr/>
              </p:nvSpPr>
              <p:spPr>
                <a:xfrm rot="2700000">
                  <a:off x="7311230" y="5433948"/>
                  <a:ext cx="246221" cy="670070"/>
                </a:xfrm>
                <a:prstGeom prst="rect">
                  <a:avLst/>
                </a:prstGeom>
              </p:spPr>
              <p:txBody>
                <a:bodyPr vert="vert270"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Dec</a:t>
                  </a:r>
                </a:p>
              </p:txBody>
            </p:sp>
            <p:cxnSp>
              <p:nvCxnSpPr>
                <p:cNvPr id="263" name="Straight Connector 262">
                  <a:extLst>
                    <a:ext uri="{FF2B5EF4-FFF2-40B4-BE49-F238E27FC236}">
                      <a16:creationId xmlns:a16="http://schemas.microsoft.com/office/drawing/2014/main" id="{5C97ED79-C447-44A6-8C00-02571973C7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69837" y="2312126"/>
                  <a:ext cx="0" cy="3099763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4" name="Straight Connector 263">
                  <a:extLst>
                    <a:ext uri="{FF2B5EF4-FFF2-40B4-BE49-F238E27FC236}">
                      <a16:creationId xmlns:a16="http://schemas.microsoft.com/office/drawing/2014/main" id="{F92F35B9-42C9-4D75-9A88-A29ADDDF85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711709" y="2312126"/>
                  <a:ext cx="0" cy="3099763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5" name="Straight Connector 264">
                  <a:extLst>
                    <a:ext uri="{FF2B5EF4-FFF2-40B4-BE49-F238E27FC236}">
                      <a16:creationId xmlns:a16="http://schemas.microsoft.com/office/drawing/2014/main" id="{58D01869-1E97-4E07-9DB0-33564FE3D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253581" y="2312126"/>
                  <a:ext cx="0" cy="3099763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6" name="Straight Connector 265">
                  <a:extLst>
                    <a:ext uri="{FF2B5EF4-FFF2-40B4-BE49-F238E27FC236}">
                      <a16:creationId xmlns:a16="http://schemas.microsoft.com/office/drawing/2014/main" id="{DE552782-77EA-4505-B7BB-D9035C4E46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795453" y="2312126"/>
                  <a:ext cx="0" cy="3099763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7" name="Straight Connector 266">
                  <a:extLst>
                    <a:ext uri="{FF2B5EF4-FFF2-40B4-BE49-F238E27FC236}">
                      <a16:creationId xmlns:a16="http://schemas.microsoft.com/office/drawing/2014/main" id="{0968D318-F537-45CB-AD41-C7763081A9C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37325" y="2312126"/>
                  <a:ext cx="0" cy="3099763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8" name="Straight Connector 267">
                  <a:extLst>
                    <a:ext uri="{FF2B5EF4-FFF2-40B4-BE49-F238E27FC236}">
                      <a16:creationId xmlns:a16="http://schemas.microsoft.com/office/drawing/2014/main" id="{2D7CEFCB-BA61-42FD-8609-AFAEFC9A96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04813" y="2312126"/>
                  <a:ext cx="0" cy="3099763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9" name="Straight Connector 268">
                  <a:extLst>
                    <a:ext uri="{FF2B5EF4-FFF2-40B4-BE49-F238E27FC236}">
                      <a16:creationId xmlns:a16="http://schemas.microsoft.com/office/drawing/2014/main" id="{0650916D-098F-44CB-BEA0-5054CEF215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046685" y="2312126"/>
                  <a:ext cx="0" cy="3099763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" name="Straight Connector 269">
                  <a:extLst>
                    <a:ext uri="{FF2B5EF4-FFF2-40B4-BE49-F238E27FC236}">
                      <a16:creationId xmlns:a16="http://schemas.microsoft.com/office/drawing/2014/main" id="{925ADF85-CE0F-4BC5-95B8-05B591D74D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588557" y="2312126"/>
                  <a:ext cx="0" cy="3099763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1" name="Straight Connector 270">
                  <a:extLst>
                    <a:ext uri="{FF2B5EF4-FFF2-40B4-BE49-F238E27FC236}">
                      <a16:creationId xmlns:a16="http://schemas.microsoft.com/office/drawing/2014/main" id="{6B7E7A0A-D870-4415-9BE1-29B95DE1E0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962941" y="2312126"/>
                  <a:ext cx="0" cy="3099763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2" name="Straight Connector 271">
                  <a:extLst>
                    <a:ext uri="{FF2B5EF4-FFF2-40B4-BE49-F238E27FC236}">
                      <a16:creationId xmlns:a16="http://schemas.microsoft.com/office/drawing/2014/main" id="{5E3B857E-D4BC-4370-BF48-0C320702B9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79197" y="2312126"/>
                  <a:ext cx="0" cy="3099763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3" name="Straight Connector 272">
                  <a:extLst>
                    <a:ext uri="{FF2B5EF4-FFF2-40B4-BE49-F238E27FC236}">
                      <a16:creationId xmlns:a16="http://schemas.microsoft.com/office/drawing/2014/main" id="{174BF053-98B7-4D18-9996-1331325E73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421069" y="2312126"/>
                  <a:ext cx="0" cy="3099763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4" name="Straight Connector 273">
                  <a:extLst>
                    <a:ext uri="{FF2B5EF4-FFF2-40B4-BE49-F238E27FC236}">
                      <a16:creationId xmlns:a16="http://schemas.microsoft.com/office/drawing/2014/main" id="{8DBB4751-BB0C-40B8-BD29-DA56E6162DB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691462" y="2108093"/>
                  <a:ext cx="54864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5" name="Rectangle 274">
                  <a:extLst>
                    <a:ext uri="{FF2B5EF4-FFF2-40B4-BE49-F238E27FC236}">
                      <a16:creationId xmlns:a16="http://schemas.microsoft.com/office/drawing/2014/main" id="{D344F647-0F1F-4027-9180-B97AC23D034D}"/>
                    </a:ext>
                  </a:extLst>
                </p:cNvPr>
                <p:cNvSpPr/>
                <p:nvPr/>
              </p:nvSpPr>
              <p:spPr>
                <a:xfrm>
                  <a:off x="1144572" y="2112073"/>
                  <a:ext cx="396874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10</a:t>
                  </a:r>
                </a:p>
              </p:txBody>
            </p:sp>
            <p:cxnSp>
              <p:nvCxnSpPr>
                <p:cNvPr id="279" name="Straight Connector 278">
                  <a:extLst>
                    <a:ext uri="{FF2B5EF4-FFF2-40B4-BE49-F238E27FC236}">
                      <a16:creationId xmlns:a16="http://schemas.microsoft.com/office/drawing/2014/main" id="{5C798911-EBD0-45E2-A7E8-F8CF485A33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49786" y="2618408"/>
                  <a:ext cx="6042274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Straight Connector 281">
                  <a:extLst>
                    <a:ext uri="{FF2B5EF4-FFF2-40B4-BE49-F238E27FC236}">
                      <a16:creationId xmlns:a16="http://schemas.microsoft.com/office/drawing/2014/main" id="{FF5090B7-EC09-433E-92ED-3A981688A1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2929038"/>
                  <a:ext cx="5954408" cy="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3" name="Straight Connector 282">
                  <a:extLst>
                    <a:ext uri="{FF2B5EF4-FFF2-40B4-BE49-F238E27FC236}">
                      <a16:creationId xmlns:a16="http://schemas.microsoft.com/office/drawing/2014/main" id="{70F1CD6B-B32E-43BF-AE57-C99B615AF4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2866912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4" name="Straight Connector 283">
                  <a:extLst>
                    <a:ext uri="{FF2B5EF4-FFF2-40B4-BE49-F238E27FC236}">
                      <a16:creationId xmlns:a16="http://schemas.microsoft.com/office/drawing/2014/main" id="{152F7D41-F63B-4CE5-9274-F4FE7B34ED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2804786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5" name="Straight Connector 284">
                  <a:extLst>
                    <a:ext uri="{FF2B5EF4-FFF2-40B4-BE49-F238E27FC236}">
                      <a16:creationId xmlns:a16="http://schemas.microsoft.com/office/drawing/2014/main" id="{472E9D97-DC1E-4036-9EE2-1979577CCA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2742660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6" name="Straight Connector 285">
                  <a:extLst>
                    <a:ext uri="{FF2B5EF4-FFF2-40B4-BE49-F238E27FC236}">
                      <a16:creationId xmlns:a16="http://schemas.microsoft.com/office/drawing/2014/main" id="{E996F70C-4A98-4783-A994-10BE411064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2680534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7" name="Straight Connector 296">
                  <a:extLst>
                    <a:ext uri="{FF2B5EF4-FFF2-40B4-BE49-F238E27FC236}">
                      <a16:creationId xmlns:a16="http://schemas.microsoft.com/office/drawing/2014/main" id="{CBA8625E-0D7B-434C-AB45-BF330657443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239668"/>
                  <a:ext cx="5954408" cy="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8" name="Straight Connector 297">
                  <a:extLst>
                    <a:ext uri="{FF2B5EF4-FFF2-40B4-BE49-F238E27FC236}">
                      <a16:creationId xmlns:a16="http://schemas.microsoft.com/office/drawing/2014/main" id="{375D0C67-6FEB-454B-9F3F-02A903C9B2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177542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9" name="Straight Connector 298">
                  <a:extLst>
                    <a:ext uri="{FF2B5EF4-FFF2-40B4-BE49-F238E27FC236}">
                      <a16:creationId xmlns:a16="http://schemas.microsoft.com/office/drawing/2014/main" id="{17D1C32F-BB6D-43BD-83E2-93ABA1F0EA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115416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0" name="Straight Connector 299">
                  <a:extLst>
                    <a:ext uri="{FF2B5EF4-FFF2-40B4-BE49-F238E27FC236}">
                      <a16:creationId xmlns:a16="http://schemas.microsoft.com/office/drawing/2014/main" id="{C39BD6EE-7D53-49E1-8E70-51DD476533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053290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1" name="Straight Connector 300">
                  <a:extLst>
                    <a:ext uri="{FF2B5EF4-FFF2-40B4-BE49-F238E27FC236}">
                      <a16:creationId xmlns:a16="http://schemas.microsoft.com/office/drawing/2014/main" id="{89A60A64-2050-40BB-AE72-E7B55E450A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2991164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2" name="Straight Connector 301">
                  <a:extLst>
                    <a:ext uri="{FF2B5EF4-FFF2-40B4-BE49-F238E27FC236}">
                      <a16:creationId xmlns:a16="http://schemas.microsoft.com/office/drawing/2014/main" id="{6E995C80-124C-4F2E-B38D-1E88F2206E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550298"/>
                  <a:ext cx="5954408" cy="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7" name="Straight Connector 306">
                  <a:extLst>
                    <a:ext uri="{FF2B5EF4-FFF2-40B4-BE49-F238E27FC236}">
                      <a16:creationId xmlns:a16="http://schemas.microsoft.com/office/drawing/2014/main" id="{B9332D48-CCC6-4196-B226-147995A7D0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488172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8" name="Straight Connector 307">
                  <a:extLst>
                    <a:ext uri="{FF2B5EF4-FFF2-40B4-BE49-F238E27FC236}">
                      <a16:creationId xmlns:a16="http://schemas.microsoft.com/office/drawing/2014/main" id="{DAB5E3A9-29FF-41CF-9DD3-07E430B72B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426046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Straight Connector 308">
                  <a:extLst>
                    <a:ext uri="{FF2B5EF4-FFF2-40B4-BE49-F238E27FC236}">
                      <a16:creationId xmlns:a16="http://schemas.microsoft.com/office/drawing/2014/main" id="{81DE5412-8DE7-42A5-8DA6-D9243AB49D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363920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0" name="Straight Connector 309">
                  <a:extLst>
                    <a:ext uri="{FF2B5EF4-FFF2-40B4-BE49-F238E27FC236}">
                      <a16:creationId xmlns:a16="http://schemas.microsoft.com/office/drawing/2014/main" id="{FCEACA2E-DCD8-4AA2-B3CB-E55E807E30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301794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3" name="Straight Connector 312">
                  <a:extLst>
                    <a:ext uri="{FF2B5EF4-FFF2-40B4-BE49-F238E27FC236}">
                      <a16:creationId xmlns:a16="http://schemas.microsoft.com/office/drawing/2014/main" id="{73F6700B-F46E-4C41-8AE4-3E2242FF29C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860928"/>
                  <a:ext cx="5954408" cy="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4" name="Straight Connector 313">
                  <a:extLst>
                    <a:ext uri="{FF2B5EF4-FFF2-40B4-BE49-F238E27FC236}">
                      <a16:creationId xmlns:a16="http://schemas.microsoft.com/office/drawing/2014/main" id="{B231853D-F505-45C3-AE82-89B81F1765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798802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5" name="Straight Connector 314">
                  <a:extLst>
                    <a:ext uri="{FF2B5EF4-FFF2-40B4-BE49-F238E27FC236}">
                      <a16:creationId xmlns:a16="http://schemas.microsoft.com/office/drawing/2014/main" id="{0ADE0A25-276C-4CF6-BFFA-5871195B4E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736676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6" name="Straight Connector 315">
                  <a:extLst>
                    <a:ext uri="{FF2B5EF4-FFF2-40B4-BE49-F238E27FC236}">
                      <a16:creationId xmlns:a16="http://schemas.microsoft.com/office/drawing/2014/main" id="{154B652F-5067-446D-8C45-D86A924D17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674550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7" name="Straight Connector 316">
                  <a:extLst>
                    <a:ext uri="{FF2B5EF4-FFF2-40B4-BE49-F238E27FC236}">
                      <a16:creationId xmlns:a16="http://schemas.microsoft.com/office/drawing/2014/main" id="{F53E84CA-814D-4A85-9CDA-E25892DF2F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612424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8" name="Straight Connector 317">
                  <a:extLst>
                    <a:ext uri="{FF2B5EF4-FFF2-40B4-BE49-F238E27FC236}">
                      <a16:creationId xmlns:a16="http://schemas.microsoft.com/office/drawing/2014/main" id="{CB9F4D68-B779-4F08-873A-701A354F46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171558"/>
                  <a:ext cx="5954408" cy="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0" name="Straight Connector 319">
                  <a:extLst>
                    <a:ext uri="{FF2B5EF4-FFF2-40B4-BE49-F238E27FC236}">
                      <a16:creationId xmlns:a16="http://schemas.microsoft.com/office/drawing/2014/main" id="{82BB05EF-0669-421B-8301-F8DA45ABD0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109432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2" name="Straight Connector 321">
                  <a:extLst>
                    <a:ext uri="{FF2B5EF4-FFF2-40B4-BE49-F238E27FC236}">
                      <a16:creationId xmlns:a16="http://schemas.microsoft.com/office/drawing/2014/main" id="{90D2E6F9-4DFB-4EE1-91AA-9259590D99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047306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4" name="Straight Connector 323">
                  <a:extLst>
                    <a:ext uri="{FF2B5EF4-FFF2-40B4-BE49-F238E27FC236}">
                      <a16:creationId xmlns:a16="http://schemas.microsoft.com/office/drawing/2014/main" id="{027C3CBC-0E4C-43E8-960F-52188675EA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985180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6" name="Straight Connector 325">
                  <a:extLst>
                    <a:ext uri="{FF2B5EF4-FFF2-40B4-BE49-F238E27FC236}">
                      <a16:creationId xmlns:a16="http://schemas.microsoft.com/office/drawing/2014/main" id="{07BD7EE8-8C83-42E1-90E1-1F638D16FE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3923054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7" name="Straight Connector 326">
                  <a:extLst>
                    <a:ext uri="{FF2B5EF4-FFF2-40B4-BE49-F238E27FC236}">
                      <a16:creationId xmlns:a16="http://schemas.microsoft.com/office/drawing/2014/main" id="{E1C4B29E-0352-466A-89C6-12221660E9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482188"/>
                  <a:ext cx="5954408" cy="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8" name="Straight Connector 327">
                  <a:extLst>
                    <a:ext uri="{FF2B5EF4-FFF2-40B4-BE49-F238E27FC236}">
                      <a16:creationId xmlns:a16="http://schemas.microsoft.com/office/drawing/2014/main" id="{5D70ED4F-DAF5-4C5E-91CF-614667A653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420062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9" name="Straight Connector 328">
                  <a:extLst>
                    <a:ext uri="{FF2B5EF4-FFF2-40B4-BE49-F238E27FC236}">
                      <a16:creationId xmlns:a16="http://schemas.microsoft.com/office/drawing/2014/main" id="{51400A5C-9128-4E56-AB9F-89B5263811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357936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0" name="Straight Connector 329">
                  <a:extLst>
                    <a:ext uri="{FF2B5EF4-FFF2-40B4-BE49-F238E27FC236}">
                      <a16:creationId xmlns:a16="http://schemas.microsoft.com/office/drawing/2014/main" id="{32C1BC87-3347-45CC-BF82-D9ECEF59FD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295810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1" name="Straight Connector 330">
                  <a:extLst>
                    <a:ext uri="{FF2B5EF4-FFF2-40B4-BE49-F238E27FC236}">
                      <a16:creationId xmlns:a16="http://schemas.microsoft.com/office/drawing/2014/main" id="{E9627FB8-7E27-411C-B60E-05367046A2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233684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2" name="Straight Connector 331">
                  <a:extLst>
                    <a:ext uri="{FF2B5EF4-FFF2-40B4-BE49-F238E27FC236}">
                      <a16:creationId xmlns:a16="http://schemas.microsoft.com/office/drawing/2014/main" id="{F6DCBD57-2A3D-4000-B2A5-673AD3AF99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5103448"/>
                  <a:ext cx="5954408" cy="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3" name="Straight Connector 332">
                  <a:extLst>
                    <a:ext uri="{FF2B5EF4-FFF2-40B4-BE49-F238E27FC236}">
                      <a16:creationId xmlns:a16="http://schemas.microsoft.com/office/drawing/2014/main" id="{383DD703-FEFB-4493-9C97-FF4234894E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730692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4" name="Straight Connector 333">
                  <a:extLst>
                    <a:ext uri="{FF2B5EF4-FFF2-40B4-BE49-F238E27FC236}">
                      <a16:creationId xmlns:a16="http://schemas.microsoft.com/office/drawing/2014/main" id="{3FE639C8-AAA0-4147-A2E0-141931E126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668566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5" name="Straight Connector 334">
                  <a:extLst>
                    <a:ext uri="{FF2B5EF4-FFF2-40B4-BE49-F238E27FC236}">
                      <a16:creationId xmlns:a16="http://schemas.microsoft.com/office/drawing/2014/main" id="{5669345A-C22D-4B13-BDC4-F847B93895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606440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6" name="Straight Connector 335">
                  <a:extLst>
                    <a:ext uri="{FF2B5EF4-FFF2-40B4-BE49-F238E27FC236}">
                      <a16:creationId xmlns:a16="http://schemas.microsoft.com/office/drawing/2014/main" id="{36C0F83C-A208-4492-B4D6-A231D16AE4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544314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7" name="Straight Connector 336">
                  <a:extLst>
                    <a:ext uri="{FF2B5EF4-FFF2-40B4-BE49-F238E27FC236}">
                      <a16:creationId xmlns:a16="http://schemas.microsoft.com/office/drawing/2014/main" id="{9C2605BE-32F8-4879-BDF0-0AC601338E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5351952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8" name="Straight Connector 337">
                  <a:extLst>
                    <a:ext uri="{FF2B5EF4-FFF2-40B4-BE49-F238E27FC236}">
                      <a16:creationId xmlns:a16="http://schemas.microsoft.com/office/drawing/2014/main" id="{1A4F0446-D2B5-47D2-A2C0-2F2AFA4F7CF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5289826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9" name="Straight Connector 338">
                  <a:extLst>
                    <a:ext uri="{FF2B5EF4-FFF2-40B4-BE49-F238E27FC236}">
                      <a16:creationId xmlns:a16="http://schemas.microsoft.com/office/drawing/2014/main" id="{37FAF247-0873-415C-A022-48F4BE2B6A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5227700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0" name="Straight Connector 339">
                  <a:extLst>
                    <a:ext uri="{FF2B5EF4-FFF2-40B4-BE49-F238E27FC236}">
                      <a16:creationId xmlns:a16="http://schemas.microsoft.com/office/drawing/2014/main" id="{534A04F2-311C-4EB1-995B-6601567C6C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5165574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1" name="Straight Connector 340">
                  <a:extLst>
                    <a:ext uri="{FF2B5EF4-FFF2-40B4-BE49-F238E27FC236}">
                      <a16:creationId xmlns:a16="http://schemas.microsoft.com/office/drawing/2014/main" id="{7ED0BE34-B938-45C0-880D-D5CB17E5C6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49786" y="2307778"/>
                  <a:ext cx="6042274" cy="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2" name="Straight Connector 341">
                  <a:extLst>
                    <a:ext uri="{FF2B5EF4-FFF2-40B4-BE49-F238E27FC236}">
                      <a16:creationId xmlns:a16="http://schemas.microsoft.com/office/drawing/2014/main" id="{AA043B10-669D-43C9-A7A9-DC55367554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2556282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3" name="Straight Connector 342">
                  <a:extLst>
                    <a:ext uri="{FF2B5EF4-FFF2-40B4-BE49-F238E27FC236}">
                      <a16:creationId xmlns:a16="http://schemas.microsoft.com/office/drawing/2014/main" id="{8808710D-5E38-4C1C-84D0-613001D73A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2494156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4" name="Straight Connector 343">
                  <a:extLst>
                    <a:ext uri="{FF2B5EF4-FFF2-40B4-BE49-F238E27FC236}">
                      <a16:creationId xmlns:a16="http://schemas.microsoft.com/office/drawing/2014/main" id="{A2FAADE3-3DD6-4242-8673-9D64FF582C3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2432030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5" name="Straight Connector 344">
                  <a:extLst>
                    <a:ext uri="{FF2B5EF4-FFF2-40B4-BE49-F238E27FC236}">
                      <a16:creationId xmlns:a16="http://schemas.microsoft.com/office/drawing/2014/main" id="{84DEE139-8271-401B-8C0A-24878F5339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2369904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6" name="Straight Connector 345">
                  <a:extLst>
                    <a:ext uri="{FF2B5EF4-FFF2-40B4-BE49-F238E27FC236}">
                      <a16:creationId xmlns:a16="http://schemas.microsoft.com/office/drawing/2014/main" id="{C8BA3355-A602-4ECE-8624-B172B28657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724700" y="2108093"/>
                  <a:ext cx="54864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47" name="Rectangle 346">
                  <a:extLst>
                    <a:ext uri="{FF2B5EF4-FFF2-40B4-BE49-F238E27FC236}">
                      <a16:creationId xmlns:a16="http://schemas.microsoft.com/office/drawing/2014/main" id="{E3750C67-3DDD-4066-A684-5F860F805D64}"/>
                    </a:ext>
                  </a:extLst>
                </p:cNvPr>
                <p:cNvSpPr/>
                <p:nvPr/>
              </p:nvSpPr>
              <p:spPr>
                <a:xfrm>
                  <a:off x="2345394" y="1912280"/>
                  <a:ext cx="2139777" cy="436780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ct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Daytime Average Temp.</a:t>
                  </a:r>
                </a:p>
              </p:txBody>
            </p:sp>
            <p:sp>
              <p:nvSpPr>
                <p:cNvPr id="348" name="Rectangle 347">
                  <a:extLst>
                    <a:ext uri="{FF2B5EF4-FFF2-40B4-BE49-F238E27FC236}">
                      <a16:creationId xmlns:a16="http://schemas.microsoft.com/office/drawing/2014/main" id="{EEC77EE3-E725-49D9-8C32-D644C3846C1A}"/>
                    </a:ext>
                  </a:extLst>
                </p:cNvPr>
                <p:cNvSpPr/>
                <p:nvPr/>
              </p:nvSpPr>
              <p:spPr>
                <a:xfrm>
                  <a:off x="5310233" y="1912280"/>
                  <a:ext cx="2279622" cy="436780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ct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Night-Time Average Temp.</a:t>
                  </a:r>
                </a:p>
              </p:txBody>
            </p:sp>
            <p:sp>
              <p:nvSpPr>
                <p:cNvPr id="349" name="Rectangle 348">
                  <a:extLst>
                    <a:ext uri="{FF2B5EF4-FFF2-40B4-BE49-F238E27FC236}">
                      <a16:creationId xmlns:a16="http://schemas.microsoft.com/office/drawing/2014/main" id="{49DDA1B6-8D78-40A9-9081-CEA8AE42322D}"/>
                    </a:ext>
                  </a:extLst>
                </p:cNvPr>
                <p:cNvSpPr/>
                <p:nvPr/>
              </p:nvSpPr>
              <p:spPr>
                <a:xfrm>
                  <a:off x="1144572" y="4907086"/>
                  <a:ext cx="396874" cy="391628"/>
                </a:xfrm>
                <a:prstGeom prst="rect">
                  <a:avLst/>
                </a:prstGeom>
              </p:spPr>
              <p:txBody>
                <a:bodyPr wrap="square" lIns="0" tIns="72000" rIns="0" bIns="72000">
                  <a:spAutoFit/>
                </a:bodyPr>
                <a:lstStyle/>
                <a:p>
                  <a:pPr algn="r"/>
                  <a:r>
                    <a:rPr lang="en-GB" altLang="en-US" sz="1600" dirty="0">
                      <a:latin typeface="Kalam" panose="02000000000000000000" pitchFamily="2" charset="0"/>
                      <a:cs typeface="Kalam" panose="02000000000000000000" pitchFamily="2" charset="0"/>
                      <a:sym typeface="Sassoon Infant Rg" pitchFamily="2" charset="0"/>
                    </a:rPr>
                    <a:t>-80</a:t>
                  </a:r>
                </a:p>
              </p:txBody>
            </p:sp>
            <p:cxnSp>
              <p:nvCxnSpPr>
                <p:cNvPr id="350" name="Straight Connector 349">
                  <a:extLst>
                    <a:ext uri="{FF2B5EF4-FFF2-40B4-BE49-F238E27FC236}">
                      <a16:creationId xmlns:a16="http://schemas.microsoft.com/office/drawing/2014/main" id="{24ED3500-9A61-4A67-8399-FC373CEF8A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541446" y="5103439"/>
                  <a:ext cx="93491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1" name="Straight Connector 350">
                  <a:extLst>
                    <a:ext uri="{FF2B5EF4-FFF2-40B4-BE49-F238E27FC236}">
                      <a16:creationId xmlns:a16="http://schemas.microsoft.com/office/drawing/2014/main" id="{13FC847A-48DB-4928-993A-828AD563CD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792818"/>
                  <a:ext cx="5954408" cy="0"/>
                </a:xfrm>
                <a:prstGeom prst="line">
                  <a:avLst/>
                </a:prstGeom>
                <a:ln w="63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2" name="Straight Connector 351">
                  <a:extLst>
                    <a:ext uri="{FF2B5EF4-FFF2-40B4-BE49-F238E27FC236}">
                      <a16:creationId xmlns:a16="http://schemas.microsoft.com/office/drawing/2014/main" id="{9418D822-40A7-4BDE-A530-40161330BD0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5041322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3" name="Straight Connector 352">
                  <a:extLst>
                    <a:ext uri="{FF2B5EF4-FFF2-40B4-BE49-F238E27FC236}">
                      <a16:creationId xmlns:a16="http://schemas.microsoft.com/office/drawing/2014/main" id="{FCFAA0E6-A535-45BA-BBD0-16712187A6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979196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4" name="Straight Connector 353">
                  <a:extLst>
                    <a:ext uri="{FF2B5EF4-FFF2-40B4-BE49-F238E27FC236}">
                      <a16:creationId xmlns:a16="http://schemas.microsoft.com/office/drawing/2014/main" id="{009936F6-3EA9-473B-B16F-86FB79C4BA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917070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5" name="Straight Connector 354">
                  <a:extLst>
                    <a:ext uri="{FF2B5EF4-FFF2-40B4-BE49-F238E27FC236}">
                      <a16:creationId xmlns:a16="http://schemas.microsoft.com/office/drawing/2014/main" id="{03BBB29C-94D8-43BE-9A46-700734265C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631819" y="4854944"/>
                  <a:ext cx="5954408" cy="0"/>
                </a:xfrm>
                <a:prstGeom prst="line">
                  <a:avLst/>
                </a:prstGeom>
                <a:ln w="31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97" name="Straight Connector 196">
                <a:extLst>
                  <a:ext uri="{FF2B5EF4-FFF2-40B4-BE49-F238E27FC236}">
                    <a16:creationId xmlns:a16="http://schemas.microsoft.com/office/drawing/2014/main" id="{E6891074-7A18-4C6B-B59E-791801A8B1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7088" y="2862565"/>
                <a:ext cx="534612" cy="314023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>
                <a:extLst>
                  <a:ext uri="{FF2B5EF4-FFF2-40B4-BE49-F238E27FC236}">
                    <a16:creationId xmlns:a16="http://schemas.microsoft.com/office/drawing/2014/main" id="{72A89934-6180-491E-BA72-69612EBFF4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67512" y="3173662"/>
                <a:ext cx="544732" cy="19104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>
                <a:extLst>
                  <a:ext uri="{FF2B5EF4-FFF2-40B4-BE49-F238E27FC236}">
                    <a16:creationId xmlns:a16="http://schemas.microsoft.com/office/drawing/2014/main" id="{93C3AC5F-AD0D-4D3A-B2C9-C3FAC059BEF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12244" y="3238500"/>
                <a:ext cx="540544" cy="126206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Straight Connector 199">
                <a:extLst>
                  <a:ext uri="{FF2B5EF4-FFF2-40B4-BE49-F238E27FC236}">
                    <a16:creationId xmlns:a16="http://schemas.microsoft.com/office/drawing/2014/main" id="{50B2940F-BE92-450A-A899-78E11F9DA1AD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52788" y="2743200"/>
                <a:ext cx="542925" cy="49768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Straight Connector 200">
                <a:extLst>
                  <a:ext uri="{FF2B5EF4-FFF2-40B4-BE49-F238E27FC236}">
                    <a16:creationId xmlns:a16="http://schemas.microsoft.com/office/drawing/2014/main" id="{146AB85E-F789-4A2C-9057-F230092B551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95713" y="2621756"/>
                <a:ext cx="540543" cy="12144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Straight Connector 201">
                <a:extLst>
                  <a:ext uri="{FF2B5EF4-FFF2-40B4-BE49-F238E27FC236}">
                    <a16:creationId xmlns:a16="http://schemas.microsoft.com/office/drawing/2014/main" id="{BE524352-7907-48D0-B593-B8E412C7643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336256" y="2490788"/>
                <a:ext cx="542925" cy="130969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>
                <a:extLst>
                  <a:ext uri="{FF2B5EF4-FFF2-40B4-BE49-F238E27FC236}">
                    <a16:creationId xmlns:a16="http://schemas.microsoft.com/office/drawing/2014/main" id="{DE904B61-9B9F-4A0C-9BBF-C28BE74654D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79181" y="2490788"/>
                <a:ext cx="545307" cy="66675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>
                <a:extLst>
                  <a:ext uri="{FF2B5EF4-FFF2-40B4-BE49-F238E27FC236}">
                    <a16:creationId xmlns:a16="http://schemas.microsoft.com/office/drawing/2014/main" id="{0A90B2A0-98EA-4B83-B03B-896551F87B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22106" y="2555081"/>
                <a:ext cx="540544" cy="64294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>
                <a:extLst>
                  <a:ext uri="{FF2B5EF4-FFF2-40B4-BE49-F238E27FC236}">
                    <a16:creationId xmlns:a16="http://schemas.microsoft.com/office/drawing/2014/main" id="{71B17FD9-BF77-4802-9846-A871E47074D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962650" y="2493169"/>
                <a:ext cx="545306" cy="126207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Straight Connector 205">
                <a:extLst>
                  <a:ext uri="{FF2B5EF4-FFF2-40B4-BE49-F238E27FC236}">
                    <a16:creationId xmlns:a16="http://schemas.microsoft.com/office/drawing/2014/main" id="{1F6AF45A-69E3-441A-929F-2BFEEFA275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05575" y="2493169"/>
                <a:ext cx="542925" cy="19050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Straight Connector 206">
                <a:extLst>
                  <a:ext uri="{FF2B5EF4-FFF2-40B4-BE49-F238E27FC236}">
                    <a16:creationId xmlns:a16="http://schemas.microsoft.com/office/drawing/2014/main" id="{1E522FF7-60E6-4C69-A0AD-0CADA147B8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6119" y="2681288"/>
                <a:ext cx="545306" cy="61912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Straight Connector 207">
                <a:extLst>
                  <a:ext uri="{FF2B5EF4-FFF2-40B4-BE49-F238E27FC236}">
                    <a16:creationId xmlns:a16="http://schemas.microsoft.com/office/drawing/2014/main" id="{830977A4-1D9D-4617-B9C6-2EAC88521F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38844" y="5162746"/>
                <a:ext cx="530475" cy="128392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>
                <a:extLst>
                  <a:ext uri="{FF2B5EF4-FFF2-40B4-BE49-F238E27FC236}">
                    <a16:creationId xmlns:a16="http://schemas.microsoft.com/office/drawing/2014/main" id="{8CCC0957-63DB-4DF3-8851-62683A2587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71700" y="5291138"/>
                <a:ext cx="540544" cy="61912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D3E209E2-2C1C-438B-BFFA-D15DB2545F9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714625" y="5288756"/>
                <a:ext cx="538163" cy="66676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F4829BDA-6C37-4895-927C-8B942811D49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52788" y="5226845"/>
                <a:ext cx="542925" cy="61911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A2A1B52E-24EE-4C83-AB9E-555D7288040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98094" y="5043488"/>
                <a:ext cx="540544" cy="183356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3B7ABD55-C391-4FE9-8E9D-D60C170942D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336256" y="4981575"/>
                <a:ext cx="542925" cy="61913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3338E1AA-FCF7-4098-8314-DC20A2235B6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881563" y="4795838"/>
                <a:ext cx="540543" cy="183356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8455BA27-F60B-4D8F-BAE6-346E5021C8A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422106" y="4733925"/>
                <a:ext cx="540544" cy="59531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>
                <a:extLst>
                  <a:ext uri="{FF2B5EF4-FFF2-40B4-BE49-F238E27FC236}">
                    <a16:creationId xmlns:a16="http://schemas.microsoft.com/office/drawing/2014/main" id="{C17C74CA-D103-453F-84DF-CBE27EF3B19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62650" y="4733925"/>
                <a:ext cx="545306" cy="183356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>
                <a:extLst>
                  <a:ext uri="{FF2B5EF4-FFF2-40B4-BE49-F238E27FC236}">
                    <a16:creationId xmlns:a16="http://schemas.microsoft.com/office/drawing/2014/main" id="{99FE02E5-A800-4163-8D98-697280200BF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05575" y="4855369"/>
                <a:ext cx="540544" cy="64294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Straight Connector 217">
                <a:extLst>
                  <a:ext uri="{FF2B5EF4-FFF2-40B4-BE49-F238E27FC236}">
                    <a16:creationId xmlns:a16="http://schemas.microsoft.com/office/drawing/2014/main" id="{B9811A12-EB46-49FE-B395-701380937C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048500" y="4855369"/>
                <a:ext cx="540544" cy="188119"/>
              </a:xfrm>
              <a:prstGeom prst="line">
                <a:avLst/>
              </a:prstGeom>
              <a:ln w="12700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Rectangle 7"/>
          <p:cNvSpPr/>
          <p:nvPr/>
        </p:nvSpPr>
        <p:spPr>
          <a:xfrm>
            <a:off x="1649727" y="798354"/>
            <a:ext cx="5844549" cy="492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altLang="en-US" sz="3200" b="1" dirty="0">
                <a:latin typeface="Twinkl" pitchFamily="2" charset="0"/>
              </a:rPr>
              <a:t>24-Hour Temperatures on Mars</a:t>
            </a:r>
            <a:endParaRPr lang="en-GB" sz="3200" b="1" dirty="0">
              <a:latin typeface="Twinkl" pitchFamily="2" charset="0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2FA9393-D60D-414C-BB82-BBECD4CEB314}"/>
              </a:ext>
            </a:extLst>
          </p:cNvPr>
          <p:cNvSpPr/>
          <p:nvPr/>
        </p:nvSpPr>
        <p:spPr>
          <a:xfrm>
            <a:off x="755650" y="1424796"/>
            <a:ext cx="7632700" cy="422405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altLang="en-US" dirty="0">
                <a:latin typeface="Twinkl" pitchFamily="50" charset="0"/>
                <a:sym typeface="Sassoon Infant Rg" pitchFamily="2" charset="0"/>
              </a:rPr>
              <a:t>Here is another line graph showing data from the Mars rovers.</a:t>
            </a:r>
          </a:p>
        </p:txBody>
      </p:sp>
      <p:grpSp>
        <p:nvGrpSpPr>
          <p:cNvPr id="276" name="Group 275">
            <a:extLst>
              <a:ext uri="{FF2B5EF4-FFF2-40B4-BE49-F238E27FC236}">
                <a16:creationId xmlns:a16="http://schemas.microsoft.com/office/drawing/2014/main" id="{B8A86C06-C60B-4A8B-BA45-B8EBD1572D52}"/>
              </a:ext>
            </a:extLst>
          </p:cNvPr>
          <p:cNvGrpSpPr/>
          <p:nvPr/>
        </p:nvGrpSpPr>
        <p:grpSpPr>
          <a:xfrm>
            <a:off x="751482" y="4515811"/>
            <a:ext cx="5891453" cy="924946"/>
            <a:chOff x="2189100" y="3810088"/>
            <a:chExt cx="3297656" cy="924946"/>
          </a:xfrm>
        </p:grpSpPr>
        <p:sp>
          <p:nvSpPr>
            <p:cNvPr id="277" name="Rectangle 276">
              <a:extLst>
                <a:ext uri="{FF2B5EF4-FFF2-40B4-BE49-F238E27FC236}">
                  <a16:creationId xmlns:a16="http://schemas.microsoft.com/office/drawing/2014/main" id="{4261F842-E117-4B2D-AF4D-E7099A2A67AE}"/>
                </a:ext>
              </a:extLst>
            </p:cNvPr>
            <p:cNvSpPr/>
            <p:nvPr/>
          </p:nvSpPr>
          <p:spPr>
            <a:xfrm>
              <a:off x="2189100" y="3811704"/>
              <a:ext cx="3297656" cy="92333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8" name="TextBox 277">
              <a:extLst>
                <a:ext uri="{FF2B5EF4-FFF2-40B4-BE49-F238E27FC236}">
                  <a16:creationId xmlns:a16="http://schemas.microsoft.com/office/drawing/2014/main" id="{79BBFDF0-7C21-4FC3-A1FA-DE46E52E99C2}"/>
                </a:ext>
              </a:extLst>
            </p:cNvPr>
            <p:cNvSpPr txBox="1"/>
            <p:nvPr/>
          </p:nvSpPr>
          <p:spPr>
            <a:xfrm>
              <a:off x="2486971" y="3810088"/>
              <a:ext cx="299978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This time, scientists used the data collected by the Mars rovers over a whole year to calculate the average temperatures for each month.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EE63CB0-0F9C-4467-BC2C-51142EE8BF70}"/>
              </a:ext>
            </a:extLst>
          </p:cNvPr>
          <p:cNvGrpSpPr/>
          <p:nvPr/>
        </p:nvGrpSpPr>
        <p:grpSpPr>
          <a:xfrm>
            <a:off x="5781182" y="2380799"/>
            <a:ext cx="2351899" cy="2708135"/>
            <a:chOff x="6038939" y="1965714"/>
            <a:chExt cx="2351899" cy="2708135"/>
          </a:xfrm>
        </p:grpSpPr>
        <p:sp>
          <p:nvSpPr>
            <p:cNvPr id="280" name="Oval 279">
              <a:extLst>
                <a:ext uri="{FF2B5EF4-FFF2-40B4-BE49-F238E27FC236}">
                  <a16:creationId xmlns:a16="http://schemas.microsoft.com/office/drawing/2014/main" id="{60A4FAD7-8D37-451B-81DD-995140D9EF9F}"/>
                </a:ext>
              </a:extLst>
            </p:cNvPr>
            <p:cNvSpPr/>
            <p:nvPr/>
          </p:nvSpPr>
          <p:spPr>
            <a:xfrm>
              <a:off x="6038939" y="2321950"/>
              <a:ext cx="2351899" cy="23518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1" name="Oval 280">
              <a:extLst>
                <a:ext uri="{FF2B5EF4-FFF2-40B4-BE49-F238E27FC236}">
                  <a16:creationId xmlns:a16="http://schemas.microsoft.com/office/drawing/2014/main" id="{8EC47B42-31A1-45BD-9E3B-2759185E7235}"/>
                </a:ext>
              </a:extLst>
            </p:cNvPr>
            <p:cNvSpPr/>
            <p:nvPr/>
          </p:nvSpPr>
          <p:spPr>
            <a:xfrm>
              <a:off x="6914322" y="2022509"/>
              <a:ext cx="601133" cy="6011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7" name="TextBox 286">
              <a:extLst>
                <a:ext uri="{FF2B5EF4-FFF2-40B4-BE49-F238E27FC236}">
                  <a16:creationId xmlns:a16="http://schemas.microsoft.com/office/drawing/2014/main" id="{A54BE1BB-A705-428C-9116-AFDD4518E46E}"/>
                </a:ext>
              </a:extLst>
            </p:cNvPr>
            <p:cNvSpPr txBox="1"/>
            <p:nvPr/>
          </p:nvSpPr>
          <p:spPr>
            <a:xfrm>
              <a:off x="6914322" y="1965714"/>
              <a:ext cx="6011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b="1" dirty="0">
                  <a:solidFill>
                    <a:schemeClr val="bg1"/>
                  </a:solidFill>
                  <a:latin typeface="Twinkl" pitchFamily="2" charset="0"/>
                  <a:sym typeface="Wingdings" panose="05000000000000000000" pitchFamily="2" charset="2"/>
                </a:rPr>
                <a:t>!</a:t>
              </a:r>
              <a:endParaRPr lang="en-GB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288" name="Rectangle 287">
              <a:extLst>
                <a:ext uri="{FF2B5EF4-FFF2-40B4-BE49-F238E27FC236}">
                  <a16:creationId xmlns:a16="http://schemas.microsoft.com/office/drawing/2014/main" id="{F61A044C-BF6F-4EBB-B13C-85690B490830}"/>
                </a:ext>
              </a:extLst>
            </p:cNvPr>
            <p:cNvSpPr/>
            <p:nvPr/>
          </p:nvSpPr>
          <p:spPr>
            <a:xfrm>
              <a:off x="6038939" y="2636883"/>
              <a:ext cx="2351899" cy="1807400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On Mars, there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are big differences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in temperature from day to night – so the line graph has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two lines.</a:t>
              </a:r>
            </a:p>
          </p:txBody>
        </p:sp>
      </p:grpSp>
      <p:grpSp>
        <p:nvGrpSpPr>
          <p:cNvPr id="289" name="Group 288">
            <a:extLst>
              <a:ext uri="{FF2B5EF4-FFF2-40B4-BE49-F238E27FC236}">
                <a16:creationId xmlns:a16="http://schemas.microsoft.com/office/drawing/2014/main" id="{4772980A-3BF6-42BC-BAB0-FEEAA1AE6BDD}"/>
              </a:ext>
            </a:extLst>
          </p:cNvPr>
          <p:cNvGrpSpPr/>
          <p:nvPr/>
        </p:nvGrpSpPr>
        <p:grpSpPr>
          <a:xfrm>
            <a:off x="4768697" y="2265868"/>
            <a:ext cx="2597627" cy="3306765"/>
            <a:chOff x="3734663" y="1200319"/>
            <a:chExt cx="2597627" cy="3306765"/>
          </a:xfrm>
        </p:grpSpPr>
        <p:sp>
          <p:nvSpPr>
            <p:cNvPr id="290" name="Arrow: Circular 289">
              <a:extLst>
                <a:ext uri="{FF2B5EF4-FFF2-40B4-BE49-F238E27FC236}">
                  <a16:creationId xmlns:a16="http://schemas.microsoft.com/office/drawing/2014/main" id="{22FF1505-D417-4BF7-A28F-946F0D21222D}"/>
                </a:ext>
              </a:extLst>
            </p:cNvPr>
            <p:cNvSpPr/>
            <p:nvPr/>
          </p:nvSpPr>
          <p:spPr>
            <a:xfrm rot="12600000">
              <a:off x="3734663" y="1200319"/>
              <a:ext cx="2179073" cy="2179073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6046076"/>
                <a:gd name="adj5" fmla="val 125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91" name="Oval 290">
              <a:extLst>
                <a:ext uri="{FF2B5EF4-FFF2-40B4-BE49-F238E27FC236}">
                  <a16:creationId xmlns:a16="http://schemas.microsoft.com/office/drawing/2014/main" id="{425C149D-C5F6-4A7E-A24B-0677D89B2DDF}"/>
                </a:ext>
              </a:extLst>
            </p:cNvPr>
            <p:cNvSpPr/>
            <p:nvPr/>
          </p:nvSpPr>
          <p:spPr>
            <a:xfrm>
              <a:off x="4266578" y="2452659"/>
              <a:ext cx="2054425" cy="2054425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Rectangle 291">
              <a:extLst>
                <a:ext uri="{FF2B5EF4-FFF2-40B4-BE49-F238E27FC236}">
                  <a16:creationId xmlns:a16="http://schemas.microsoft.com/office/drawing/2014/main" id="{4480C5C1-4007-463B-AA2E-15392964799C}"/>
                </a:ext>
              </a:extLst>
            </p:cNvPr>
            <p:cNvSpPr/>
            <p:nvPr/>
          </p:nvSpPr>
          <p:spPr>
            <a:xfrm rot="900000">
              <a:off x="4281833" y="2790737"/>
              <a:ext cx="20504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One line shows</a:t>
              </a:r>
              <a:br>
                <a:rPr lang="en-GB" dirty="0">
                  <a:solidFill>
                    <a:schemeClr val="bg1"/>
                  </a:solidFill>
                </a:rPr>
              </a:br>
              <a:r>
                <a:rPr lang="en-GB" dirty="0">
                  <a:solidFill>
                    <a:schemeClr val="bg1"/>
                  </a:solidFill>
                </a:rPr>
                <a:t>the change in temperature over the year during</a:t>
              </a:r>
              <a:br>
                <a:rPr lang="en-GB" dirty="0">
                  <a:solidFill>
                    <a:schemeClr val="bg1"/>
                  </a:solidFill>
                </a:rPr>
              </a:br>
              <a:r>
                <a:rPr lang="en-GB" dirty="0">
                  <a:solidFill>
                    <a:schemeClr val="bg1"/>
                  </a:solidFill>
                </a:rPr>
                <a:t>the day.</a:t>
              </a:r>
            </a:p>
          </p:txBody>
        </p:sp>
      </p:grpSp>
      <p:grpSp>
        <p:nvGrpSpPr>
          <p:cNvPr id="303" name="Group 302">
            <a:extLst>
              <a:ext uri="{FF2B5EF4-FFF2-40B4-BE49-F238E27FC236}">
                <a16:creationId xmlns:a16="http://schemas.microsoft.com/office/drawing/2014/main" id="{1BC8B03C-CCFA-4EC4-B8C0-285754B4A90C}"/>
              </a:ext>
            </a:extLst>
          </p:cNvPr>
          <p:cNvGrpSpPr/>
          <p:nvPr/>
        </p:nvGrpSpPr>
        <p:grpSpPr>
          <a:xfrm>
            <a:off x="5874510" y="2476615"/>
            <a:ext cx="2165242" cy="2516503"/>
            <a:chOff x="2801043" y="2799244"/>
            <a:chExt cx="2165242" cy="2516503"/>
          </a:xfrm>
        </p:grpSpPr>
        <p:sp>
          <p:nvSpPr>
            <p:cNvPr id="304" name="Oval 303">
              <a:extLst>
                <a:ext uri="{FF2B5EF4-FFF2-40B4-BE49-F238E27FC236}">
                  <a16:creationId xmlns:a16="http://schemas.microsoft.com/office/drawing/2014/main" id="{70785127-C115-41DC-B38E-76A0E746FD93}"/>
                </a:ext>
              </a:extLst>
            </p:cNvPr>
            <p:cNvSpPr/>
            <p:nvPr/>
          </p:nvSpPr>
          <p:spPr>
            <a:xfrm>
              <a:off x="2801043" y="3155480"/>
              <a:ext cx="2160267" cy="216026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305" name="Oval 304">
              <a:extLst>
                <a:ext uri="{FF2B5EF4-FFF2-40B4-BE49-F238E27FC236}">
                  <a16:creationId xmlns:a16="http://schemas.microsoft.com/office/drawing/2014/main" id="{7DD17386-EC2E-4F15-90D0-F2F1D36E1234}"/>
                </a:ext>
              </a:extLst>
            </p:cNvPr>
            <p:cNvSpPr/>
            <p:nvPr/>
          </p:nvSpPr>
          <p:spPr>
            <a:xfrm>
              <a:off x="3591410" y="2856039"/>
              <a:ext cx="601133" cy="601133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6" name="TextBox 305">
              <a:extLst>
                <a:ext uri="{FF2B5EF4-FFF2-40B4-BE49-F238E27FC236}">
                  <a16:creationId xmlns:a16="http://schemas.microsoft.com/office/drawing/2014/main" id="{119E6224-2BB9-448F-B9D3-77E909101104}"/>
                </a:ext>
              </a:extLst>
            </p:cNvPr>
            <p:cNvSpPr txBox="1"/>
            <p:nvPr/>
          </p:nvSpPr>
          <p:spPr>
            <a:xfrm>
              <a:off x="3591410" y="2799244"/>
              <a:ext cx="60113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000" b="1" dirty="0">
                  <a:solidFill>
                    <a:schemeClr val="bg1"/>
                  </a:solidFill>
                  <a:latin typeface="Twinkl" pitchFamily="2" charset="0"/>
                  <a:sym typeface="Wingdings" panose="05000000000000000000" pitchFamily="2" charset="2"/>
                </a:rPr>
                <a:t>?</a:t>
              </a:r>
              <a:endParaRPr lang="en-GB" sz="4000" b="1" dirty="0">
                <a:solidFill>
                  <a:schemeClr val="bg1"/>
                </a:solidFill>
              </a:endParaRPr>
            </a:p>
          </p:txBody>
        </p:sp>
        <p:sp>
          <p:nvSpPr>
            <p:cNvPr id="311" name="Rectangle 310">
              <a:extLst>
                <a:ext uri="{FF2B5EF4-FFF2-40B4-BE49-F238E27FC236}">
                  <a16:creationId xmlns:a16="http://schemas.microsoft.com/office/drawing/2014/main" id="{2CA3980B-D0D2-4226-87FD-AF55B6AADE1C}"/>
                </a:ext>
              </a:extLst>
            </p:cNvPr>
            <p:cNvSpPr/>
            <p:nvPr/>
          </p:nvSpPr>
          <p:spPr>
            <a:xfrm>
              <a:off x="2806018" y="3436857"/>
              <a:ext cx="2160267" cy="1807400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What is the </a:t>
              </a:r>
              <a:r>
                <a:rPr lang="en-GB" altLang="en-US" b="1" dirty="0">
                  <a:latin typeface="Twinkl" pitchFamily="50" charset="0"/>
                  <a:sym typeface="Sassoon Infant Rg" pitchFamily="2" charset="0"/>
                </a:rPr>
                <a:t>difference </a:t>
              </a: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between the daytime and night-time temperatures</a:t>
              </a:r>
              <a:br>
                <a:rPr lang="en-GB" altLang="en-US" dirty="0">
                  <a:latin typeface="Twinkl" pitchFamily="50" charset="0"/>
                  <a:sym typeface="Sassoon Infant Rg" pitchFamily="2" charset="0"/>
                </a:rPr>
              </a:br>
              <a:r>
                <a:rPr lang="en-GB" altLang="en-US" dirty="0">
                  <a:latin typeface="Twinkl" pitchFamily="50" charset="0"/>
                  <a:sym typeface="Sassoon Infant Rg" pitchFamily="2" charset="0"/>
                </a:rPr>
                <a:t>in March?</a:t>
              </a:r>
            </a:p>
          </p:txBody>
        </p:sp>
      </p:grpSp>
      <p:grpSp>
        <p:nvGrpSpPr>
          <p:cNvPr id="312" name="Group 311">
            <a:extLst>
              <a:ext uri="{FF2B5EF4-FFF2-40B4-BE49-F238E27FC236}">
                <a16:creationId xmlns:a16="http://schemas.microsoft.com/office/drawing/2014/main" id="{839778AE-4C27-4481-A560-C3B813EA89E3}"/>
              </a:ext>
            </a:extLst>
          </p:cNvPr>
          <p:cNvGrpSpPr/>
          <p:nvPr/>
        </p:nvGrpSpPr>
        <p:grpSpPr>
          <a:xfrm>
            <a:off x="4610113" y="3429000"/>
            <a:ext cx="1299457" cy="1706844"/>
            <a:chOff x="4105624" y="3521011"/>
            <a:chExt cx="1299457" cy="1706844"/>
          </a:xfrm>
        </p:grpSpPr>
        <p:sp>
          <p:nvSpPr>
            <p:cNvPr id="319" name="Oval 318">
              <a:extLst>
                <a:ext uri="{FF2B5EF4-FFF2-40B4-BE49-F238E27FC236}">
                  <a16:creationId xmlns:a16="http://schemas.microsoft.com/office/drawing/2014/main" id="{C2CD5112-9EAE-4DCA-8A1A-E48242A1E07A}"/>
                </a:ext>
              </a:extLst>
            </p:cNvPr>
            <p:cNvSpPr/>
            <p:nvPr/>
          </p:nvSpPr>
          <p:spPr>
            <a:xfrm>
              <a:off x="4105624" y="3928398"/>
              <a:ext cx="1299457" cy="1299457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Rectangle 320">
              <a:extLst>
                <a:ext uri="{FF2B5EF4-FFF2-40B4-BE49-F238E27FC236}">
                  <a16:creationId xmlns:a16="http://schemas.microsoft.com/office/drawing/2014/main" id="{6C10070D-E015-40A4-B3D3-0C2C9C722945}"/>
                </a:ext>
              </a:extLst>
            </p:cNvPr>
            <p:cNvSpPr/>
            <p:nvPr/>
          </p:nvSpPr>
          <p:spPr>
            <a:xfrm>
              <a:off x="4180246" y="4366924"/>
              <a:ext cx="1150212" cy="422405"/>
            </a:xfrm>
            <a:prstGeom prst="rect">
              <a:avLst/>
            </a:prstGeom>
          </p:spPr>
          <p:txBody>
            <a:bodyPr wrap="square" lIns="0" tIns="72000" rIns="0" bIns="72000">
              <a:spAutoFit/>
            </a:bodyPr>
            <a:lstStyle/>
            <a:p>
              <a:pPr algn="ctr"/>
              <a:r>
                <a:rPr lang="en-GB" altLang="en-US" b="1" dirty="0">
                  <a:solidFill>
                    <a:schemeClr val="bg1"/>
                  </a:solidFill>
                  <a:latin typeface="Twinkl" pitchFamily="50" charset="0"/>
                  <a:sym typeface="Sassoon Infant Rg" pitchFamily="2" charset="0"/>
                </a:rPr>
                <a:t>64°c</a:t>
              </a:r>
            </a:p>
          </p:txBody>
        </p:sp>
        <p:sp>
          <p:nvSpPr>
            <p:cNvPr id="323" name="Oval 322">
              <a:extLst>
                <a:ext uri="{FF2B5EF4-FFF2-40B4-BE49-F238E27FC236}">
                  <a16:creationId xmlns:a16="http://schemas.microsoft.com/office/drawing/2014/main" id="{3EBDD11E-2ED0-4DB2-BC77-8B8ACDE04EA8}"/>
                </a:ext>
              </a:extLst>
            </p:cNvPr>
            <p:cNvSpPr/>
            <p:nvPr/>
          </p:nvSpPr>
          <p:spPr>
            <a:xfrm>
              <a:off x="4507702" y="3675702"/>
              <a:ext cx="495300" cy="495300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325" name="Picture 324">
              <a:extLst>
                <a:ext uri="{FF2B5EF4-FFF2-40B4-BE49-F238E27FC236}">
                  <a16:creationId xmlns:a16="http://schemas.microsoft.com/office/drawing/2014/main" id="{442AFCA3-756F-4F94-95C9-94CC049EE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84208" y="3521011"/>
              <a:ext cx="556305" cy="579008"/>
            </a:xfrm>
            <a:prstGeom prst="rect">
              <a:avLst/>
            </a:prstGeom>
          </p:spPr>
        </p:pic>
      </p:grpSp>
      <p:cxnSp>
        <p:nvCxnSpPr>
          <p:cNvPr id="356" name="Straight Arrow Connector 355">
            <a:extLst>
              <a:ext uri="{FF2B5EF4-FFF2-40B4-BE49-F238E27FC236}">
                <a16:creationId xmlns:a16="http://schemas.microsoft.com/office/drawing/2014/main" id="{12FCCA45-8513-44A2-9859-D1C404549CD8}"/>
              </a:ext>
            </a:extLst>
          </p:cNvPr>
          <p:cNvCxnSpPr>
            <a:cxnSpLocks/>
          </p:cNvCxnSpPr>
          <p:nvPr/>
        </p:nvCxnSpPr>
        <p:spPr>
          <a:xfrm flipV="1">
            <a:off x="2874079" y="3658576"/>
            <a:ext cx="0" cy="1834088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7" name="Straight Arrow Connector 356">
            <a:extLst>
              <a:ext uri="{FF2B5EF4-FFF2-40B4-BE49-F238E27FC236}">
                <a16:creationId xmlns:a16="http://schemas.microsoft.com/office/drawing/2014/main" id="{58759A5F-0FD2-4E91-BEA6-7046CE563E66}"/>
              </a:ext>
            </a:extLst>
          </p:cNvPr>
          <p:cNvCxnSpPr>
            <a:cxnSpLocks/>
          </p:cNvCxnSpPr>
          <p:nvPr/>
        </p:nvCxnSpPr>
        <p:spPr>
          <a:xfrm flipH="1">
            <a:off x="1802599" y="3658576"/>
            <a:ext cx="1068860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8" name="Straight Arrow Connector 357">
            <a:extLst>
              <a:ext uri="{FF2B5EF4-FFF2-40B4-BE49-F238E27FC236}">
                <a16:creationId xmlns:a16="http://schemas.microsoft.com/office/drawing/2014/main" id="{125287A3-FF84-4DB5-B43E-0B6EC6F8AC47}"/>
              </a:ext>
            </a:extLst>
          </p:cNvPr>
          <p:cNvCxnSpPr>
            <a:cxnSpLocks/>
          </p:cNvCxnSpPr>
          <p:nvPr/>
        </p:nvCxnSpPr>
        <p:spPr>
          <a:xfrm flipV="1">
            <a:off x="1796809" y="3658577"/>
            <a:ext cx="0" cy="1782520"/>
          </a:xfrm>
          <a:prstGeom prst="straightConnector1">
            <a:avLst/>
          </a:prstGeom>
          <a:ln w="38100">
            <a:solidFill>
              <a:srgbClr val="0070C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9" name="Straight Arrow Connector 358">
            <a:extLst>
              <a:ext uri="{FF2B5EF4-FFF2-40B4-BE49-F238E27FC236}">
                <a16:creationId xmlns:a16="http://schemas.microsoft.com/office/drawing/2014/main" id="{6F98BB13-716A-412B-B413-3BFD96D996B2}"/>
              </a:ext>
            </a:extLst>
          </p:cNvPr>
          <p:cNvCxnSpPr>
            <a:cxnSpLocks/>
          </p:cNvCxnSpPr>
          <p:nvPr/>
        </p:nvCxnSpPr>
        <p:spPr>
          <a:xfrm flipH="1">
            <a:off x="1801214" y="5441097"/>
            <a:ext cx="1068860" cy="0"/>
          </a:xfrm>
          <a:prstGeom prst="straightConnector1">
            <a:avLst/>
          </a:prstGeom>
          <a:ln w="381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0" name="Group 359">
            <a:extLst>
              <a:ext uri="{FF2B5EF4-FFF2-40B4-BE49-F238E27FC236}">
                <a16:creationId xmlns:a16="http://schemas.microsoft.com/office/drawing/2014/main" id="{0B5BBBD4-621D-48F5-B26D-7C5636D44318}"/>
              </a:ext>
            </a:extLst>
          </p:cNvPr>
          <p:cNvGrpSpPr/>
          <p:nvPr/>
        </p:nvGrpSpPr>
        <p:grpSpPr>
          <a:xfrm flipH="1">
            <a:off x="2967408" y="3938902"/>
            <a:ext cx="3361377" cy="2202727"/>
            <a:chOff x="2970913" y="2452659"/>
            <a:chExt cx="3361377" cy="2202727"/>
          </a:xfrm>
        </p:grpSpPr>
        <p:sp>
          <p:nvSpPr>
            <p:cNvPr id="361" name="Arrow: Circular 360">
              <a:extLst>
                <a:ext uri="{FF2B5EF4-FFF2-40B4-BE49-F238E27FC236}">
                  <a16:creationId xmlns:a16="http://schemas.microsoft.com/office/drawing/2014/main" id="{CDB0ABC9-2866-4C12-B496-3289F838EF53}"/>
                </a:ext>
              </a:extLst>
            </p:cNvPr>
            <p:cNvSpPr/>
            <p:nvPr/>
          </p:nvSpPr>
          <p:spPr>
            <a:xfrm rot="1800000" flipH="1">
              <a:off x="2970913" y="2476313"/>
              <a:ext cx="2179073" cy="2179073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16046076"/>
                <a:gd name="adj5" fmla="val 12500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62" name="Oval 361">
              <a:extLst>
                <a:ext uri="{FF2B5EF4-FFF2-40B4-BE49-F238E27FC236}">
                  <a16:creationId xmlns:a16="http://schemas.microsoft.com/office/drawing/2014/main" id="{0AD5E512-5683-450C-9322-91E1E763795C}"/>
                </a:ext>
              </a:extLst>
            </p:cNvPr>
            <p:cNvSpPr/>
            <p:nvPr/>
          </p:nvSpPr>
          <p:spPr>
            <a:xfrm rot="20700000">
              <a:off x="4266578" y="2452659"/>
              <a:ext cx="2054425" cy="2054425"/>
            </a:xfrm>
            <a:prstGeom prst="ellipse">
              <a:avLst/>
            </a:prstGeom>
            <a:solidFill>
              <a:srgbClr val="00B0F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Rectangle 362">
              <a:extLst>
                <a:ext uri="{FF2B5EF4-FFF2-40B4-BE49-F238E27FC236}">
                  <a16:creationId xmlns:a16="http://schemas.microsoft.com/office/drawing/2014/main" id="{0172108A-38B3-4FFF-A23F-0CB3EB7C15C0}"/>
                </a:ext>
              </a:extLst>
            </p:cNvPr>
            <p:cNvSpPr/>
            <p:nvPr/>
          </p:nvSpPr>
          <p:spPr>
            <a:xfrm rot="20700000">
              <a:off x="4281833" y="2790737"/>
              <a:ext cx="205045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And the other shows the change in temperature over the year</a:t>
              </a:r>
              <a:br>
                <a:rPr lang="en-GB" dirty="0">
                  <a:solidFill>
                    <a:schemeClr val="bg1"/>
                  </a:solidFill>
                </a:rPr>
              </a:br>
              <a:r>
                <a:rPr lang="en-GB" dirty="0">
                  <a:solidFill>
                    <a:schemeClr val="bg1"/>
                  </a:solidFill>
                </a:rPr>
                <a:t>at night.</a:t>
              </a:r>
            </a:p>
          </p:txBody>
        </p:sp>
      </p:grpSp>
      <p:sp>
        <p:nvSpPr>
          <p:cNvPr id="364" name="Rectangle 363">
            <a:extLst>
              <a:ext uri="{FF2B5EF4-FFF2-40B4-BE49-F238E27FC236}">
                <a16:creationId xmlns:a16="http://schemas.microsoft.com/office/drawing/2014/main" id="{DB4AFFA8-CD3E-48C4-BCAF-E4BF218790DB}"/>
              </a:ext>
            </a:extLst>
          </p:cNvPr>
          <p:cNvSpPr/>
          <p:nvPr/>
        </p:nvSpPr>
        <p:spPr>
          <a:xfrm>
            <a:off x="1794575" y="3607992"/>
            <a:ext cx="614600" cy="39162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r"/>
            <a:r>
              <a:rPr lang="en-GB" altLang="en-US" sz="1600" b="1" dirty="0">
                <a:solidFill>
                  <a:srgbClr val="0070C0"/>
                </a:solidFill>
                <a:latin typeface="Kalam" panose="02000000000000000000" pitchFamily="2" charset="0"/>
                <a:cs typeface="Kalam" panose="02000000000000000000" pitchFamily="2" charset="0"/>
                <a:sym typeface="Sassoon Infant Rg" pitchFamily="2" charset="0"/>
              </a:rPr>
              <a:t>-24°C</a:t>
            </a:r>
          </a:p>
        </p:txBody>
      </p:sp>
      <p:sp>
        <p:nvSpPr>
          <p:cNvPr id="365" name="Rectangle 364">
            <a:extLst>
              <a:ext uri="{FF2B5EF4-FFF2-40B4-BE49-F238E27FC236}">
                <a16:creationId xmlns:a16="http://schemas.microsoft.com/office/drawing/2014/main" id="{1465B015-A25B-43D4-A11F-C884C65019FD}"/>
              </a:ext>
            </a:extLst>
          </p:cNvPr>
          <p:cNvSpPr/>
          <p:nvPr/>
        </p:nvSpPr>
        <p:spPr>
          <a:xfrm>
            <a:off x="1794721" y="5043307"/>
            <a:ext cx="614600" cy="391628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r"/>
            <a:r>
              <a:rPr lang="en-GB" altLang="en-US" sz="1600" b="1" dirty="0">
                <a:solidFill>
                  <a:srgbClr val="0070C0"/>
                </a:solidFill>
                <a:latin typeface="Kalam" panose="02000000000000000000" pitchFamily="2" charset="0"/>
                <a:cs typeface="Kalam" panose="02000000000000000000" pitchFamily="2" charset="0"/>
                <a:sym typeface="Sassoon Infant Rg" pitchFamily="2" charset="0"/>
              </a:rPr>
              <a:t>-88°C</a:t>
            </a:r>
          </a:p>
        </p:txBody>
      </p:sp>
    </p:spTree>
    <p:extLst>
      <p:ext uri="{BB962C8B-B14F-4D97-AF65-F5344CB8AC3E}">
        <p14:creationId xmlns:p14="http://schemas.microsoft.com/office/powerpoint/2010/main" val="131480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6"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4" grpId="0"/>
      <p:bldP spid="365" grpId="0"/>
    </p:bldLst>
  </p:timing>
</p:sld>
</file>

<file path=ppt/theme/theme1.xml><?xml version="1.0" encoding="utf-8"?>
<a:theme xmlns:a="http://schemas.openxmlformats.org/drawingml/2006/main" name="1_Office Theme">
  <a:themeElements>
    <a:clrScheme name="Twinkl Planit">
      <a:dk1>
        <a:srgbClr val="1C1C1C"/>
      </a:dk1>
      <a:lt1>
        <a:srgbClr val="FFFFFF"/>
      </a:lt1>
      <a:dk2>
        <a:srgbClr val="132A8C"/>
      </a:dk2>
      <a:lt2>
        <a:srgbClr val="E2E2E2"/>
      </a:lt2>
      <a:accent1>
        <a:srgbClr val="6B388C"/>
      </a:accent1>
      <a:accent2>
        <a:srgbClr val="E6236A"/>
      </a:accent2>
      <a:accent3>
        <a:srgbClr val="32B3A2"/>
      </a:accent3>
      <a:accent4>
        <a:srgbClr val="A21774"/>
      </a:accent4>
      <a:accent5>
        <a:srgbClr val="14B4E4"/>
      </a:accent5>
      <a:accent6>
        <a:srgbClr val="EE7918"/>
      </a:accent6>
      <a:hlink>
        <a:srgbClr val="14B4E4"/>
      </a:hlink>
      <a:folHlink>
        <a:srgbClr val="86CEFA"/>
      </a:folHlink>
    </a:clrScheme>
    <a:fontScheme name="Custom 1">
      <a:majorFont>
        <a:latin typeface="Twinkl SemiBold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esson Presentation Template" id="{3FFF0595-56A2-4BAA-8945-9E1AE3AE943F}" vid="{2EAE8D29-B0EE-4A35-BF03-BC97A170F45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Lesson Presentation Template</Template>
  <TotalTime>1173</TotalTime>
  <Words>576</Words>
  <Application>Microsoft Office PowerPoint</Application>
  <PresentationFormat>On-screen Show (4:3)</PresentationFormat>
  <Paragraphs>132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Twinkl SemiBold</vt:lpstr>
      <vt:lpstr>Sassoon Infant Md</vt:lpstr>
      <vt:lpstr>Twinkl</vt:lpstr>
      <vt:lpstr>Tuffy</vt:lpstr>
      <vt:lpstr>Arial</vt:lpstr>
      <vt:lpstr>Sassoon Infant Rg</vt:lpstr>
      <vt:lpstr>Kalam</vt:lpstr>
      <vt:lpstr>Wingdings</vt:lpstr>
      <vt:lpstr>1_Office Theme</vt:lpstr>
      <vt:lpstr>Mars Line Graphs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Twinkl</dc:creator>
  <cp:lastModifiedBy>CBranson</cp:lastModifiedBy>
  <cp:revision>142</cp:revision>
  <dcterms:created xsi:type="dcterms:W3CDTF">2017-03-16T17:37:56Z</dcterms:created>
  <dcterms:modified xsi:type="dcterms:W3CDTF">2020-06-30T13:14:01Z</dcterms:modified>
</cp:coreProperties>
</file>